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D94-456C-BC4E-8DFB-7ACF88734F08}" type="datetimeFigureOut">
              <a:rPr lang="en-US" smtClean="0"/>
              <a:pPr/>
              <a:t>12/14/09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A5B0-3175-494F-81C2-DEDFA657F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D94-456C-BC4E-8DFB-7ACF88734F08}" type="datetimeFigureOut">
              <a:rPr lang="en-US" smtClean="0"/>
              <a:pPr/>
              <a:t>12/14/09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A5B0-3175-494F-81C2-DEDFA657F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D94-456C-BC4E-8DFB-7ACF88734F08}" type="datetimeFigureOut">
              <a:rPr lang="en-US" smtClean="0"/>
              <a:pPr/>
              <a:t>12/14/09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A5B0-3175-494F-81C2-DEDFA657F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D94-456C-BC4E-8DFB-7ACF88734F08}" type="datetimeFigureOut">
              <a:rPr lang="en-US" smtClean="0"/>
              <a:pPr/>
              <a:t>12/14/09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A5B0-3175-494F-81C2-DEDFA657F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D94-456C-BC4E-8DFB-7ACF88734F08}" type="datetimeFigureOut">
              <a:rPr lang="en-US" smtClean="0"/>
              <a:pPr/>
              <a:t>12/14/09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A5B0-3175-494F-81C2-DEDFA657F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D94-456C-BC4E-8DFB-7ACF88734F08}" type="datetimeFigureOut">
              <a:rPr lang="en-US" smtClean="0"/>
              <a:pPr/>
              <a:t>12/14/09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A5B0-3175-494F-81C2-DEDFA657F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D94-456C-BC4E-8DFB-7ACF88734F08}" type="datetimeFigureOut">
              <a:rPr lang="en-US" smtClean="0"/>
              <a:pPr/>
              <a:t>12/14/09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A5B0-3175-494F-81C2-DEDFA657F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D94-456C-BC4E-8DFB-7ACF88734F08}" type="datetimeFigureOut">
              <a:rPr lang="en-US" smtClean="0"/>
              <a:pPr/>
              <a:t>12/14/09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A5B0-3175-494F-81C2-DEDFA657F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D94-456C-BC4E-8DFB-7ACF88734F08}" type="datetimeFigureOut">
              <a:rPr lang="en-US" smtClean="0"/>
              <a:pPr/>
              <a:t>12/14/09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A5B0-3175-494F-81C2-DEDFA657F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D94-456C-BC4E-8DFB-7ACF88734F08}" type="datetimeFigureOut">
              <a:rPr lang="en-US" smtClean="0"/>
              <a:pPr/>
              <a:t>12/14/09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A5B0-3175-494F-81C2-DEDFA657F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D94-456C-BC4E-8DFB-7ACF88734F08}" type="datetimeFigureOut">
              <a:rPr lang="en-US" smtClean="0"/>
              <a:pPr/>
              <a:t>12/14/09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A5B0-3175-494F-81C2-DEDFA657F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B9D94-456C-BC4E-8DFB-7ACF88734F08}" type="datetimeFigureOut">
              <a:rPr lang="en-US" smtClean="0"/>
              <a:pPr/>
              <a:t>12/14/09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CA5B0-3175-494F-81C2-DEDFA657F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NSI Protocol Group Kickoff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Inder Monga</a:t>
            </a:r>
          </a:p>
          <a:p>
            <a:r>
              <a:rPr lang="en-US" dirty="0" smtClean="0"/>
              <a:t>ESnet</a:t>
            </a:r>
          </a:p>
          <a:p>
            <a:r>
              <a:rPr lang="en-US" dirty="0" smtClean="0"/>
              <a:t>December 14, 2009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NSI Group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9246"/>
            <a:ext cx="8367934" cy="52758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NSI Architecture Specification (in progress)</a:t>
            </a:r>
          </a:p>
          <a:p>
            <a:pPr marL="914400" lvl="1" indent="-514350"/>
            <a:r>
              <a:rPr lang="en-US" dirty="0" smtClean="0"/>
              <a:t>Big-picture 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NSI Protocol Messaging Specification</a:t>
            </a:r>
          </a:p>
          <a:p>
            <a:pPr lvl="1"/>
            <a:r>
              <a:rPr lang="en-US" dirty="0" smtClean="0"/>
              <a:t>Interaction between the Requesting agent and the provider agent</a:t>
            </a:r>
          </a:p>
          <a:p>
            <a:pPr lvl="1"/>
            <a:r>
              <a:rPr lang="en-US" dirty="0" smtClean="0"/>
              <a:t>Message exchange – abstract</a:t>
            </a:r>
          </a:p>
          <a:p>
            <a:pPr lvl="2"/>
            <a:r>
              <a:rPr lang="en-US" dirty="0" smtClean="0"/>
              <a:t>Technology specific parameters</a:t>
            </a:r>
          </a:p>
          <a:p>
            <a:pPr lvl="1"/>
            <a:r>
              <a:rPr lang="en-US" dirty="0" smtClean="0"/>
              <a:t>State machine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Web Services Implementation of NSI Protocol</a:t>
            </a:r>
          </a:p>
          <a:p>
            <a:pPr marL="914400" lvl="1" indent="-514350"/>
            <a:r>
              <a:rPr lang="en-US" dirty="0" smtClean="0"/>
              <a:t>Next specification</a:t>
            </a:r>
          </a:p>
          <a:p>
            <a:endParaRPr lang="en-US" dirty="0" smtClean="0"/>
          </a:p>
        </p:txBody>
      </p:sp>
      <p:sp>
        <p:nvSpPr>
          <p:cNvPr id="4" name="Left Bracket 3"/>
          <p:cNvSpPr/>
          <p:nvPr/>
        </p:nvSpPr>
        <p:spPr>
          <a:xfrm>
            <a:off x="184535" y="2507634"/>
            <a:ext cx="434201" cy="2768168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ket 4"/>
          <p:cNvSpPr/>
          <p:nvPr/>
        </p:nvSpPr>
        <p:spPr>
          <a:xfrm>
            <a:off x="8367934" y="2507634"/>
            <a:ext cx="457200" cy="2768168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Agenda Bashing/Minute takers (1 </a:t>
            </a:r>
            <a:r>
              <a:rPr lang="en-US" sz="2000" dirty="0" err="1" smtClean="0"/>
              <a:t>mt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Summary </a:t>
            </a:r>
            <a:r>
              <a:rPr lang="en-US" sz="2000" dirty="0"/>
              <a:t>of NSI protocol features:  Jerry </a:t>
            </a:r>
            <a:r>
              <a:rPr lang="en-US" sz="2000" dirty="0" err="1"/>
              <a:t>Sobieski</a:t>
            </a:r>
            <a:r>
              <a:rPr lang="en-US" sz="2000" dirty="0"/>
              <a:t> (20 </a:t>
            </a:r>
            <a:r>
              <a:rPr lang="en-US" sz="2000" dirty="0" err="1"/>
              <a:t>mts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Current </a:t>
            </a:r>
            <a:r>
              <a:rPr lang="en-US" sz="2000" dirty="0"/>
              <a:t>Protocol messaging abstractions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/>
              <a:t>G-</a:t>
            </a:r>
            <a:r>
              <a:rPr lang="en-US" sz="2000" dirty="0" smtClean="0"/>
              <a:t>Lambda  - Tomohiro </a:t>
            </a:r>
            <a:r>
              <a:rPr lang="en-US" sz="2000" dirty="0" err="1" smtClean="0"/>
              <a:t>Kudoh</a:t>
            </a:r>
            <a:r>
              <a:rPr lang="en-US" sz="2000" dirty="0" smtClean="0"/>
              <a:t> </a:t>
            </a:r>
            <a:r>
              <a:rPr lang="en-US" sz="2000" dirty="0"/>
              <a:t>(15 </a:t>
            </a:r>
            <a:r>
              <a:rPr lang="en-US" sz="2000" dirty="0" err="1"/>
              <a:t>mts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AutoBahn</a:t>
            </a:r>
            <a:r>
              <a:rPr lang="en-US" sz="2000" dirty="0" smtClean="0"/>
              <a:t>  - </a:t>
            </a:r>
            <a:r>
              <a:rPr lang="en-US" sz="2000" dirty="0" err="1" smtClean="0"/>
              <a:t>Radek</a:t>
            </a:r>
            <a:r>
              <a:rPr lang="en-US" sz="2000" dirty="0" smtClean="0"/>
              <a:t> </a:t>
            </a:r>
            <a:r>
              <a:rPr lang="en-US" sz="2000" dirty="0" err="1"/>
              <a:t>Krzywania</a:t>
            </a:r>
            <a:r>
              <a:rPr lang="en-US" sz="2000" dirty="0"/>
              <a:t> or TBD (15 </a:t>
            </a:r>
            <a:r>
              <a:rPr lang="en-US" sz="2000" dirty="0" err="1"/>
              <a:t>mts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Harmony</a:t>
            </a:r>
            <a:r>
              <a:rPr lang="en-US" sz="2000" dirty="0"/>
              <a:t>/</a:t>
            </a:r>
            <a:r>
              <a:rPr lang="en-US" sz="2000" dirty="0" smtClean="0"/>
              <a:t>Phosphorus - Joan </a:t>
            </a:r>
            <a:r>
              <a:rPr lang="en-US" sz="2000" dirty="0"/>
              <a:t>Antonio Garcia-</a:t>
            </a:r>
            <a:r>
              <a:rPr lang="en-US" sz="2000" dirty="0" err="1"/>
              <a:t>Espin</a:t>
            </a:r>
            <a:r>
              <a:rPr lang="en-US" sz="2000" dirty="0"/>
              <a:t> (15 </a:t>
            </a:r>
            <a:r>
              <a:rPr lang="en-US" sz="2000" dirty="0" err="1"/>
              <a:t>mts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OSCARS - </a:t>
            </a:r>
            <a:r>
              <a:rPr lang="en-US" sz="2000" dirty="0" err="1" smtClean="0"/>
              <a:t>Evangelos</a:t>
            </a:r>
            <a:r>
              <a:rPr lang="en-US" sz="2000" dirty="0" smtClean="0"/>
              <a:t> </a:t>
            </a:r>
            <a:r>
              <a:rPr lang="en-US" sz="2000" dirty="0" err="1"/>
              <a:t>Chaniotakis</a:t>
            </a:r>
            <a:r>
              <a:rPr lang="en-US" sz="2000" dirty="0"/>
              <a:t> (15 </a:t>
            </a:r>
            <a:r>
              <a:rPr lang="en-US" sz="2000" dirty="0" err="1"/>
              <a:t>mts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NSI </a:t>
            </a:r>
            <a:r>
              <a:rPr lang="en-US" sz="2000" dirty="0"/>
              <a:t>Architecture considerations: John </a:t>
            </a:r>
            <a:r>
              <a:rPr lang="en-US" sz="2000" dirty="0" err="1"/>
              <a:t>Vollbrecht</a:t>
            </a:r>
            <a:r>
              <a:rPr lang="en-US" sz="2000" dirty="0"/>
              <a:t> (15 </a:t>
            </a:r>
            <a:r>
              <a:rPr lang="en-US" sz="2000" dirty="0" err="1"/>
              <a:t>mts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Discussion</a:t>
            </a:r>
            <a:r>
              <a:rPr lang="en-US" sz="2000" dirty="0"/>
              <a:t>, next </a:t>
            </a:r>
            <a:r>
              <a:rPr lang="en-US" sz="2000" dirty="0" err="1" smtClean="0"/>
              <a:t>steps:Inder</a:t>
            </a:r>
            <a:r>
              <a:rPr lang="en-US" sz="2000" dirty="0" smtClean="0"/>
              <a:t> </a:t>
            </a:r>
            <a:r>
              <a:rPr lang="en-US" sz="2000" dirty="0"/>
              <a:t>Monga/Guy Roberts (20 </a:t>
            </a:r>
            <a:r>
              <a:rPr lang="en-US" sz="2000" dirty="0" err="1"/>
              <a:t>mts</a:t>
            </a:r>
            <a:r>
              <a:rPr lang="en-US" sz="2000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NSI 1.0</a:t>
            </a:r>
            <a:br>
              <a:rPr lang="en-US" dirty="0" smtClean="0"/>
            </a:br>
            <a:r>
              <a:rPr lang="en-US" dirty="0" smtClean="0"/>
              <a:t>Service Plane features supported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Connection oriented services </a:t>
            </a:r>
          </a:p>
          <a:p>
            <a:pPr lvl="1"/>
            <a:r>
              <a:rPr lang="en-US" dirty="0" smtClean="0"/>
              <a:t>as discussed in Architecture group</a:t>
            </a:r>
          </a:p>
          <a:p>
            <a:r>
              <a:rPr lang="en-US" dirty="0" smtClean="0"/>
              <a:t>What does it include?</a:t>
            </a:r>
          </a:p>
          <a:p>
            <a:r>
              <a:rPr lang="en-US" dirty="0" smtClean="0"/>
              <a:t>Connection Setup Request</a:t>
            </a:r>
          </a:p>
          <a:p>
            <a:pPr lvl="1"/>
            <a:r>
              <a:rPr lang="en-US" dirty="0" smtClean="0"/>
              <a:t>Instant Reservation: </a:t>
            </a:r>
          </a:p>
          <a:p>
            <a:pPr lvl="1"/>
            <a:r>
              <a:rPr lang="en-US" dirty="0" smtClean="0"/>
              <a:t>Advanced Reservation: </a:t>
            </a:r>
          </a:p>
          <a:p>
            <a:pPr lvl="2"/>
            <a:r>
              <a:rPr lang="en-US" dirty="0" smtClean="0"/>
              <a:t>Request bandwidth for a future date (calendar)</a:t>
            </a:r>
          </a:p>
          <a:p>
            <a:pPr lvl="1"/>
            <a:r>
              <a:rPr lang="en-US" dirty="0" smtClean="0"/>
              <a:t>Recurring Reservation: </a:t>
            </a:r>
          </a:p>
          <a:p>
            <a:pPr lvl="2"/>
            <a:r>
              <a:rPr lang="en-US" dirty="0" smtClean="0"/>
              <a:t>Request bandwidth repeating on a calendar basis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for discussion and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Query </a:t>
            </a:r>
            <a:r>
              <a:rPr lang="en-US" dirty="0" smtClean="0"/>
              <a:t>Connections</a:t>
            </a:r>
            <a:endParaRPr lang="en-US" dirty="0" smtClean="0"/>
          </a:p>
          <a:p>
            <a:pPr lvl="1"/>
            <a:r>
              <a:rPr lang="en-US" dirty="0" smtClean="0"/>
              <a:t>Existing connections</a:t>
            </a:r>
          </a:p>
          <a:p>
            <a:r>
              <a:rPr lang="en-US" dirty="0" smtClean="0"/>
              <a:t>Modify </a:t>
            </a:r>
            <a:r>
              <a:rPr lang="en-US" dirty="0" smtClean="0"/>
              <a:t>Connections</a:t>
            </a:r>
          </a:p>
          <a:p>
            <a:r>
              <a:rPr lang="en-US" dirty="0" smtClean="0"/>
              <a:t>Multiple Connections (2.0) </a:t>
            </a:r>
          </a:p>
          <a:p>
            <a:r>
              <a:rPr lang="en-US" dirty="0" smtClean="0"/>
              <a:t>Service </a:t>
            </a:r>
            <a:r>
              <a:rPr lang="en-US" dirty="0" smtClean="0"/>
              <a:t>Types</a:t>
            </a:r>
          </a:p>
          <a:p>
            <a:r>
              <a:rPr lang="en-US" dirty="0" smtClean="0"/>
              <a:t>Service Notification</a:t>
            </a:r>
            <a:endParaRPr lang="en-US" dirty="0" smtClean="0"/>
          </a:p>
          <a:p>
            <a:pPr lvl="1"/>
            <a:r>
              <a:rPr lang="en-US" dirty="0" smtClean="0"/>
              <a:t>Errors</a:t>
            </a:r>
            <a:endParaRPr lang="en-US" dirty="0" smtClean="0"/>
          </a:p>
          <a:p>
            <a:pPr lvl="1"/>
            <a:r>
              <a:rPr lang="en-US" dirty="0" smtClean="0"/>
              <a:t>Modifications</a:t>
            </a:r>
          </a:p>
          <a:p>
            <a:pPr lvl="1"/>
            <a:r>
              <a:rPr lang="en-US" dirty="0" smtClean="0"/>
              <a:t>Pre-emption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219</Words>
  <Application>Microsoft Macintosh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NSI Protocol Group Kickoff</vt:lpstr>
      <vt:lpstr>NSI Group Overview</vt:lpstr>
      <vt:lpstr>Agenda</vt:lpstr>
      <vt:lpstr>NSI 1.0 Service Plane features supported</vt:lpstr>
      <vt:lpstr>List for discussion and agreement</vt:lpstr>
    </vt:vector>
  </TitlesOfParts>
  <Company>LBNL - ESnet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NSI Protocol Group Kickoff</dc:title>
  <dc:creator>Inder Monga</dc:creator>
  <cp:lastModifiedBy>Inder Monga</cp:lastModifiedBy>
  <cp:revision>5</cp:revision>
  <dcterms:created xsi:type="dcterms:W3CDTF">2009-12-14T13:53:34Z</dcterms:created>
  <dcterms:modified xsi:type="dcterms:W3CDTF">2009-12-14T14:03:16Z</dcterms:modified>
</cp:coreProperties>
</file>