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4" r:id="rId3"/>
    <p:sldId id="338" r:id="rId4"/>
    <p:sldId id="341" r:id="rId5"/>
    <p:sldId id="340" r:id="rId6"/>
    <p:sldId id="265" r:id="rId7"/>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AD41"/>
    <a:srgbClr val="1E5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163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 charset="-128"/>
              </a:defRPr>
            </a:lvl1pPr>
          </a:lstStyle>
          <a:p>
            <a:pPr>
              <a:defRPr/>
            </a:pPr>
            <a:endParaRPr lang="en-US" altLang="ja-JP"/>
          </a:p>
        </p:txBody>
      </p:sp>
      <p:sp>
        <p:nvSpPr>
          <p:cNvPr id="163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163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D75AA38-F303-40E7-BC1B-27EF7F3EA1D4}" type="slidenum">
              <a:rPr lang="ja-JP" altLang="en-US"/>
              <a:pPr>
                <a:defRPr/>
              </a:pPr>
              <a:t>‹#›</a:t>
            </a:fld>
            <a:endParaRPr lang="en-US" altLang="ja-JP"/>
          </a:p>
        </p:txBody>
      </p:sp>
    </p:spTree>
    <p:extLst>
      <p:ext uri="{BB962C8B-B14F-4D97-AF65-F5344CB8AC3E}">
        <p14:creationId xmlns:p14="http://schemas.microsoft.com/office/powerpoint/2010/main" val="3720890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1"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BB29324-6197-432D-8012-7814DDC31462}" type="slidenum">
              <a:rPr lang="ja-JP" altLang="en-US"/>
              <a:pPr>
                <a:defRPr/>
              </a:pPr>
              <a:t>‹#›</a:t>
            </a:fld>
            <a:endParaRPr lang="en-US" altLang="ja-JP"/>
          </a:p>
        </p:txBody>
      </p:sp>
    </p:spTree>
    <p:extLst>
      <p:ext uri="{BB962C8B-B14F-4D97-AF65-F5344CB8AC3E}">
        <p14:creationId xmlns:p14="http://schemas.microsoft.com/office/powerpoint/2010/main" val="23633719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0863C87-3C2F-4588-A5F2-3FD64526BC34}" type="slidenum">
              <a:rPr lang="ja-JP" altLang="en-US" sz="1200" smtClean="0"/>
              <a:pPr/>
              <a:t>2</a:t>
            </a:fld>
            <a:endParaRPr lang="en-US" altLang="ja-JP" sz="1200"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latin typeface="Arial" panose="020B0604020202020204" pitchFamily="34" charset="0"/>
                <a:ea typeface="ＭＳ Ｐゴシック" panose="020B0600070205080204" pitchFamily="34" charset="-128"/>
              </a:rPr>
              <a:t>IPR Notices Note Well for OGF meetings</a:t>
            </a:r>
          </a:p>
        </p:txBody>
      </p:sp>
    </p:spTree>
    <p:extLst>
      <p:ext uri="{BB962C8B-B14F-4D97-AF65-F5344CB8AC3E}">
        <p14:creationId xmlns:p14="http://schemas.microsoft.com/office/powerpoint/2010/main" val="2158919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5E3C419-35C5-4B30-895E-8A35E1CB8CE0}" type="slidenum">
              <a:rPr lang="ja-JP" altLang="en-US" sz="1200" smtClean="0"/>
              <a:pPr/>
              <a:t>6</a:t>
            </a:fld>
            <a:endParaRPr lang="en-US" altLang="ja-JP" sz="1200"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latin typeface="Arial" panose="020B0604020202020204" pitchFamily="34" charset="0"/>
                <a:ea typeface="ＭＳ Ｐゴシック" panose="020B0600070205080204" pitchFamily="34" charset="-128"/>
              </a:rPr>
              <a:t>OGF Full Copyright Notice if necessary</a:t>
            </a:r>
          </a:p>
        </p:txBody>
      </p:sp>
    </p:spTree>
    <p:extLst>
      <p:ext uri="{BB962C8B-B14F-4D97-AF65-F5344CB8AC3E}">
        <p14:creationId xmlns:p14="http://schemas.microsoft.com/office/powerpoint/2010/main" val="400747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14"/>
          <p:cNvSpPr txBox="1">
            <a:spLocks noChangeArrowheads="1"/>
          </p:cNvSpPr>
          <p:nvPr/>
        </p:nvSpPr>
        <p:spPr bwMode="auto">
          <a:xfrm>
            <a:off x="990600" y="6477000"/>
            <a:ext cx="1371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pitchFamily="34" charset="-128"/>
              </a:defRPr>
            </a:lvl9pPr>
          </a:lstStyle>
          <a:p>
            <a:pPr>
              <a:spcBef>
                <a:spcPct val="50000"/>
              </a:spcBef>
              <a:defRPr/>
            </a:pPr>
            <a:r>
              <a:rPr lang="en-US" altLang="ja-JP" sz="600" smtClean="0"/>
              <a:t>© 2006 Open Grid Forum</a:t>
            </a:r>
          </a:p>
        </p:txBody>
      </p:sp>
      <p:sp>
        <p:nvSpPr>
          <p:cNvPr id="7180" name="Rectangle 12"/>
          <p:cNvSpPr>
            <a:spLocks noGrp="1" noChangeArrowheads="1"/>
          </p:cNvSpPr>
          <p:nvPr>
            <p:ph type="ctrTitle" sz="quarter"/>
          </p:nvPr>
        </p:nvSpPr>
        <p:spPr>
          <a:xfrm>
            <a:off x="1447800" y="2743200"/>
            <a:ext cx="7696200" cy="1143000"/>
          </a:xfrm>
        </p:spPr>
        <p:txBody>
          <a:bodyPr/>
          <a:lstStyle>
            <a:lvl1pPr>
              <a:defRPr b="1"/>
            </a:lvl1pPr>
          </a:lstStyle>
          <a:p>
            <a:r>
              <a:rPr lang="en-US" altLang="ja-JP"/>
              <a:t>Titelmasterformat durch Klicken bearbeiten</a:t>
            </a:r>
          </a:p>
        </p:txBody>
      </p:sp>
      <p:sp>
        <p:nvSpPr>
          <p:cNvPr id="7181" name="Rectangle 13"/>
          <p:cNvSpPr>
            <a:spLocks noGrp="1" noChangeArrowheads="1"/>
          </p:cNvSpPr>
          <p:nvPr>
            <p:ph type="subTitle" sz="quarter" idx="1"/>
          </p:nvPr>
        </p:nvSpPr>
        <p:spPr>
          <a:xfrm>
            <a:off x="1524000" y="3657600"/>
            <a:ext cx="7620000" cy="533400"/>
          </a:xfrm>
          <a:solidFill>
            <a:srgbClr val="5DAD41"/>
          </a:solidFill>
        </p:spPr>
        <p:txBody>
          <a:bodyPr/>
          <a:lstStyle>
            <a:lvl1pPr marL="0" indent="0">
              <a:buFont typeface="Times" pitchFamily="18" charset="0"/>
              <a:buNone/>
              <a:defRPr sz="2800">
                <a:solidFill>
                  <a:schemeClr val="bg1"/>
                </a:solidFill>
              </a:defRPr>
            </a:lvl1pPr>
          </a:lstStyle>
          <a:p>
            <a:r>
              <a:rPr lang="en-US" altLang="ja-JP"/>
              <a:t>Formatvorlage des Untertitelmasters durch Klicken bearbeiten</a:t>
            </a:r>
          </a:p>
        </p:txBody>
      </p:sp>
    </p:spTree>
    <p:extLst>
      <p:ext uri="{BB962C8B-B14F-4D97-AF65-F5344CB8AC3E}">
        <p14:creationId xmlns:p14="http://schemas.microsoft.com/office/powerpoint/2010/main" val="19328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fld id="{5F5C35EA-81E0-49EE-B234-88AA9CE801D7}" type="slidenum">
              <a:rPr lang="ja-JP" altLang="en-US"/>
              <a:pPr>
                <a:defRPr/>
              </a:pPr>
              <a:t>‹#›</a:t>
            </a:fld>
            <a:endParaRPr lang="en-US" altLang="ja-JP"/>
          </a:p>
        </p:txBody>
      </p:sp>
    </p:spTree>
    <p:extLst>
      <p:ext uri="{BB962C8B-B14F-4D97-AF65-F5344CB8AC3E}">
        <p14:creationId xmlns:p14="http://schemas.microsoft.com/office/powerpoint/2010/main" val="49552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fld id="{9088649E-2F8F-4685-BD03-EEE3BAE89E86}" type="slidenum">
              <a:rPr lang="ja-JP" altLang="en-US"/>
              <a:pPr>
                <a:defRPr/>
              </a:pPr>
              <a:t>‹#›</a:t>
            </a:fld>
            <a:endParaRPr lang="en-US" altLang="ja-JP"/>
          </a:p>
        </p:txBody>
      </p:sp>
    </p:spTree>
    <p:extLst>
      <p:ext uri="{BB962C8B-B14F-4D97-AF65-F5344CB8AC3E}">
        <p14:creationId xmlns:p14="http://schemas.microsoft.com/office/powerpoint/2010/main" val="291393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fld id="{C23A895C-7F63-4D40-B7AC-1A58DFFD25EB}" type="slidenum">
              <a:rPr lang="ja-JP" altLang="en-US"/>
              <a:pPr>
                <a:defRPr/>
              </a:pPr>
              <a:t>‹#›</a:t>
            </a:fld>
            <a:endParaRPr lang="en-US" altLang="ja-JP"/>
          </a:p>
        </p:txBody>
      </p:sp>
    </p:spTree>
    <p:extLst>
      <p:ext uri="{BB962C8B-B14F-4D97-AF65-F5344CB8AC3E}">
        <p14:creationId xmlns:p14="http://schemas.microsoft.com/office/powerpoint/2010/main" val="202921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fld id="{EFC2BFF0-9D8A-4114-A1B6-39993D1A2431}" type="slidenum">
              <a:rPr lang="ja-JP" altLang="en-US"/>
              <a:pPr>
                <a:defRPr/>
              </a:pPr>
              <a:t>‹#›</a:t>
            </a:fld>
            <a:endParaRPr lang="en-US" altLang="ja-JP"/>
          </a:p>
        </p:txBody>
      </p:sp>
    </p:spTree>
    <p:extLst>
      <p:ext uri="{BB962C8B-B14F-4D97-AF65-F5344CB8AC3E}">
        <p14:creationId xmlns:p14="http://schemas.microsoft.com/office/powerpoint/2010/main" val="338234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fld id="{A107DA98-4A43-41E6-BAA4-7256822D24B1}" type="slidenum">
              <a:rPr lang="ja-JP" altLang="en-US"/>
              <a:pPr>
                <a:defRPr/>
              </a:pPr>
              <a:t>‹#›</a:t>
            </a:fld>
            <a:endParaRPr lang="en-US" altLang="ja-JP"/>
          </a:p>
        </p:txBody>
      </p:sp>
    </p:spTree>
    <p:extLst>
      <p:ext uri="{BB962C8B-B14F-4D97-AF65-F5344CB8AC3E}">
        <p14:creationId xmlns:p14="http://schemas.microsoft.com/office/powerpoint/2010/main" val="89756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fld id="{48CFC4F3-DA8F-4E91-92FD-123D7051B4A1}" type="slidenum">
              <a:rPr lang="ja-JP" altLang="en-US"/>
              <a:pPr>
                <a:defRPr/>
              </a:pPr>
              <a:t>‹#›</a:t>
            </a:fld>
            <a:endParaRPr lang="en-US" altLang="ja-JP"/>
          </a:p>
        </p:txBody>
      </p:sp>
    </p:spTree>
    <p:extLst>
      <p:ext uri="{BB962C8B-B14F-4D97-AF65-F5344CB8AC3E}">
        <p14:creationId xmlns:p14="http://schemas.microsoft.com/office/powerpoint/2010/main" val="82235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fld id="{40EE595A-65B1-4DC0-A5DC-02118E83FAEC}" type="slidenum">
              <a:rPr lang="ja-JP" altLang="en-US"/>
              <a:pPr>
                <a:defRPr/>
              </a:pPr>
              <a:t>‹#›</a:t>
            </a:fld>
            <a:endParaRPr lang="en-US" altLang="ja-JP"/>
          </a:p>
        </p:txBody>
      </p:sp>
    </p:spTree>
    <p:extLst>
      <p:ext uri="{BB962C8B-B14F-4D97-AF65-F5344CB8AC3E}">
        <p14:creationId xmlns:p14="http://schemas.microsoft.com/office/powerpoint/2010/main" val="406800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fld id="{A87B8818-15A4-4F17-9B64-F64A2B3DC0DF}" type="slidenum">
              <a:rPr lang="ja-JP" altLang="en-US"/>
              <a:pPr>
                <a:defRPr/>
              </a:pPr>
              <a:t>‹#›</a:t>
            </a:fld>
            <a:endParaRPr lang="en-US" altLang="ja-JP"/>
          </a:p>
        </p:txBody>
      </p:sp>
    </p:spTree>
    <p:extLst>
      <p:ext uri="{BB962C8B-B14F-4D97-AF65-F5344CB8AC3E}">
        <p14:creationId xmlns:p14="http://schemas.microsoft.com/office/powerpoint/2010/main" val="54525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fld id="{C6879A17-80B9-49EA-BEA9-E3FB588439AE}" type="slidenum">
              <a:rPr lang="ja-JP" altLang="en-US"/>
              <a:pPr>
                <a:defRPr/>
              </a:pPr>
              <a:t>‹#›</a:t>
            </a:fld>
            <a:endParaRPr lang="en-US" altLang="ja-JP"/>
          </a:p>
        </p:txBody>
      </p:sp>
    </p:spTree>
    <p:extLst>
      <p:ext uri="{BB962C8B-B14F-4D97-AF65-F5344CB8AC3E}">
        <p14:creationId xmlns:p14="http://schemas.microsoft.com/office/powerpoint/2010/main" val="415033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fld id="{5ABD4928-D48A-4BC3-A825-2B2A9CF83F12}" type="slidenum">
              <a:rPr lang="ja-JP" altLang="en-US"/>
              <a:pPr>
                <a:defRPr/>
              </a:pPr>
              <a:t>‹#›</a:t>
            </a:fld>
            <a:endParaRPr lang="en-US" altLang="ja-JP"/>
          </a:p>
        </p:txBody>
      </p:sp>
    </p:spTree>
    <p:extLst>
      <p:ext uri="{BB962C8B-B14F-4D97-AF65-F5344CB8AC3E}">
        <p14:creationId xmlns:p14="http://schemas.microsoft.com/office/powerpoint/2010/main" val="970376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1981200" y="6400800"/>
            <a:ext cx="5334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100">
                <a:solidFill>
                  <a:schemeClr val="bg2"/>
                </a:solidFill>
              </a:defRPr>
            </a:lvl1pPr>
          </a:lstStyle>
          <a:p>
            <a:pPr>
              <a:defRPr/>
            </a:pPr>
            <a:fld id="{18EC0110-5FC6-497A-BD14-C505BA76A636}" type="slidenum">
              <a:rPr lang="ja-JP" altLang="en-US"/>
              <a:pPr>
                <a:defRPr/>
              </a:pPr>
              <a:t>‹#›</a:t>
            </a:fld>
            <a:endParaRPr lang="en-US" altLang="ja-JP"/>
          </a:p>
        </p:txBody>
      </p:sp>
      <p:sp>
        <p:nvSpPr>
          <p:cNvPr id="1027" name="Rectangle 11"/>
          <p:cNvSpPr>
            <a:spLocks noChangeArrowheads="1"/>
          </p:cNvSpPr>
          <p:nvPr/>
        </p:nvSpPr>
        <p:spPr bwMode="auto">
          <a:xfrm>
            <a:off x="0" y="1066800"/>
            <a:ext cx="9144000" cy="76200"/>
          </a:xfrm>
          <a:prstGeom prst="rect">
            <a:avLst/>
          </a:prstGeom>
          <a:solidFill>
            <a:srgbClr val="5DAD4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buClr>
                <a:schemeClr val="accent2"/>
              </a:buClr>
              <a:buFont typeface="Times" panose="02020603050405020304" pitchFamily="18" charset="0"/>
              <a:buNone/>
              <a:defRPr/>
            </a:pPr>
            <a:endParaRPr lang="ja-JP" altLang="en-US" sz="2800" smtClean="0">
              <a:solidFill>
                <a:schemeClr val="bg1"/>
              </a:solidFill>
            </a:endParaRPr>
          </a:p>
        </p:txBody>
      </p:sp>
      <p:sp>
        <p:nvSpPr>
          <p:cNvPr id="1028" name="Rectangle 17"/>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Titelmasterformat durch Klicken bearbeiten</a:t>
            </a:r>
          </a:p>
        </p:txBody>
      </p:sp>
      <p:sp>
        <p:nvSpPr>
          <p:cNvPr id="2" name="Rectangle 18"/>
          <p:cNvSpPr>
            <a:spLocks noGrp="1" noChangeArrowheads="1"/>
          </p:cNvSpPr>
          <p:nvPr>
            <p:ph type="body" idx="1"/>
          </p:nvPr>
        </p:nvSpPr>
        <p:spPr bwMode="auto">
          <a:xfrm>
            <a:off x="685800" y="1524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Textmasterformate durch Klicken bearbeiten</a:t>
            </a:r>
          </a:p>
          <a:p>
            <a:pPr lvl="1"/>
            <a:r>
              <a:rPr lang="en-US" altLang="ja-JP" smtClean="0"/>
              <a:t>Zweite Ebene</a:t>
            </a:r>
          </a:p>
          <a:p>
            <a:pPr lvl="2"/>
            <a:r>
              <a:rPr lang="en-US" altLang="ja-JP" smtClean="0"/>
              <a:t>Dritte Ebene</a:t>
            </a:r>
          </a:p>
          <a:p>
            <a:pPr lvl="3"/>
            <a:r>
              <a:rPr lang="en-US" altLang="ja-JP" smtClean="0"/>
              <a:t>Vierte Ebene</a:t>
            </a:r>
          </a:p>
          <a:p>
            <a:pPr lvl="4"/>
            <a:r>
              <a:rPr lang="en-US" altLang="ja-JP" smtClean="0"/>
              <a:t>Fünfte Ebene</a:t>
            </a:r>
          </a:p>
        </p:txBody>
      </p:sp>
      <p:sp>
        <p:nvSpPr>
          <p:cNvPr id="1030" name="Text Box 21"/>
          <p:cNvSpPr txBox="1">
            <a:spLocks noChangeArrowheads="1"/>
          </p:cNvSpPr>
          <p:nvPr/>
        </p:nvSpPr>
        <p:spPr bwMode="auto">
          <a:xfrm>
            <a:off x="990600" y="6477000"/>
            <a:ext cx="13716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pitchFamily="34" charset="-128"/>
              </a:defRPr>
            </a:lvl9pPr>
          </a:lstStyle>
          <a:p>
            <a:pPr>
              <a:spcBef>
                <a:spcPct val="50000"/>
              </a:spcBef>
              <a:defRPr/>
            </a:pPr>
            <a:r>
              <a:rPr lang="en-US" altLang="ja-JP" sz="600" smtClean="0"/>
              <a:t>© 2006 Open Grid Forum</a:t>
            </a:r>
          </a:p>
        </p:txBody>
      </p:sp>
    </p:spTree>
  </p:cSld>
  <p:clrMap bg1="lt1" tx1="dk1" bg2="lt2" tx2="dk2" accent1="accent1" accent2="accent2" accent3="accent3" accent4="accent4" accent5="accent5" accent6="accent6" hlink="hlink" folHlink="folHlink"/>
  <p:sldLayoutIdLst>
    <p:sldLayoutId id="2147484787" r:id="rId1"/>
    <p:sldLayoutId id="2147484777" r:id="rId2"/>
    <p:sldLayoutId id="2147484778" r:id="rId3"/>
    <p:sldLayoutId id="2147484779" r:id="rId4"/>
    <p:sldLayoutId id="2147484780" r:id="rId5"/>
    <p:sldLayoutId id="2147484781" r:id="rId6"/>
    <p:sldLayoutId id="2147484782" r:id="rId7"/>
    <p:sldLayoutId id="2147484783" r:id="rId8"/>
    <p:sldLayoutId id="2147484784" r:id="rId9"/>
    <p:sldLayoutId id="2147484785" r:id="rId10"/>
    <p:sldLayoutId id="2147484786" r:id="rId11"/>
  </p:sldLayoutIdLst>
  <p:hf sldNum="0" hdr="0" dt="0"/>
  <p:txStyles>
    <p:titleStyle>
      <a:lvl1pPr algn="l" rtl="0" eaLnBrk="0" fontAlgn="base" hangingPunct="0">
        <a:spcBef>
          <a:spcPct val="0"/>
        </a:spcBef>
        <a:spcAft>
          <a:spcPct val="0"/>
        </a:spcAft>
        <a:defRPr sz="3500">
          <a:solidFill>
            <a:schemeClr val="tx1"/>
          </a:solidFill>
          <a:latin typeface="+mj-lt"/>
          <a:ea typeface="+mj-ea"/>
          <a:cs typeface="+mj-cs"/>
        </a:defRPr>
      </a:lvl1pPr>
      <a:lvl2pPr algn="l" rtl="0" eaLnBrk="0" fontAlgn="base" hangingPunct="0">
        <a:spcBef>
          <a:spcPct val="0"/>
        </a:spcBef>
        <a:spcAft>
          <a:spcPct val="0"/>
        </a:spcAft>
        <a:defRPr sz="3500">
          <a:solidFill>
            <a:schemeClr val="tx1"/>
          </a:solidFill>
          <a:latin typeface="Arial" charset="0"/>
          <a:ea typeface="ＭＳ Ｐゴシック" pitchFamily="1" charset="-128"/>
        </a:defRPr>
      </a:lvl2pPr>
      <a:lvl3pPr algn="l" rtl="0" eaLnBrk="0" fontAlgn="base" hangingPunct="0">
        <a:spcBef>
          <a:spcPct val="0"/>
        </a:spcBef>
        <a:spcAft>
          <a:spcPct val="0"/>
        </a:spcAft>
        <a:defRPr sz="3500">
          <a:solidFill>
            <a:schemeClr val="tx1"/>
          </a:solidFill>
          <a:latin typeface="Arial" charset="0"/>
          <a:ea typeface="ＭＳ Ｐゴシック" pitchFamily="1" charset="-128"/>
        </a:defRPr>
      </a:lvl3pPr>
      <a:lvl4pPr algn="l" rtl="0" eaLnBrk="0" fontAlgn="base" hangingPunct="0">
        <a:spcBef>
          <a:spcPct val="0"/>
        </a:spcBef>
        <a:spcAft>
          <a:spcPct val="0"/>
        </a:spcAft>
        <a:defRPr sz="3500">
          <a:solidFill>
            <a:schemeClr val="tx1"/>
          </a:solidFill>
          <a:latin typeface="Arial" charset="0"/>
          <a:ea typeface="ＭＳ Ｐゴシック" pitchFamily="1" charset="-128"/>
        </a:defRPr>
      </a:lvl4pPr>
      <a:lvl5pPr algn="l" rtl="0" eaLnBrk="0" fontAlgn="base" hangingPunct="0">
        <a:spcBef>
          <a:spcPct val="0"/>
        </a:spcBef>
        <a:spcAft>
          <a:spcPct val="0"/>
        </a:spcAft>
        <a:defRPr sz="3500">
          <a:solidFill>
            <a:schemeClr val="tx1"/>
          </a:solidFill>
          <a:latin typeface="Arial" charset="0"/>
          <a:ea typeface="ＭＳ Ｐゴシック" pitchFamily="1" charset="-128"/>
        </a:defRPr>
      </a:lvl5pPr>
      <a:lvl6pPr marL="457200" algn="l" rtl="0" fontAlgn="base">
        <a:spcBef>
          <a:spcPct val="0"/>
        </a:spcBef>
        <a:spcAft>
          <a:spcPct val="0"/>
        </a:spcAft>
        <a:defRPr sz="3500">
          <a:solidFill>
            <a:schemeClr val="tx1"/>
          </a:solidFill>
          <a:latin typeface="Arial" charset="0"/>
          <a:ea typeface="ＭＳ Ｐゴシック" pitchFamily="1" charset="-128"/>
        </a:defRPr>
      </a:lvl6pPr>
      <a:lvl7pPr marL="914400" algn="l" rtl="0" fontAlgn="base">
        <a:spcBef>
          <a:spcPct val="0"/>
        </a:spcBef>
        <a:spcAft>
          <a:spcPct val="0"/>
        </a:spcAft>
        <a:defRPr sz="3500">
          <a:solidFill>
            <a:schemeClr val="tx1"/>
          </a:solidFill>
          <a:latin typeface="Arial" charset="0"/>
          <a:ea typeface="ＭＳ Ｐゴシック" pitchFamily="1" charset="-128"/>
        </a:defRPr>
      </a:lvl7pPr>
      <a:lvl8pPr marL="1371600" algn="l" rtl="0" fontAlgn="base">
        <a:spcBef>
          <a:spcPct val="0"/>
        </a:spcBef>
        <a:spcAft>
          <a:spcPct val="0"/>
        </a:spcAft>
        <a:defRPr sz="3500">
          <a:solidFill>
            <a:schemeClr val="tx1"/>
          </a:solidFill>
          <a:latin typeface="Arial" charset="0"/>
          <a:ea typeface="ＭＳ Ｐゴシック" pitchFamily="1" charset="-128"/>
        </a:defRPr>
      </a:lvl8pPr>
      <a:lvl9pPr marL="1828800" algn="l" rtl="0" fontAlgn="base">
        <a:spcBef>
          <a:spcPct val="0"/>
        </a:spcBef>
        <a:spcAft>
          <a:spcPct val="0"/>
        </a:spcAft>
        <a:defRPr sz="3500">
          <a:solidFill>
            <a:schemeClr val="tx1"/>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lr>
          <a:schemeClr val="accent2"/>
        </a:buClr>
        <a:buFont typeface="Times"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9"/>
          <p:cNvSpPr>
            <a:spLocks noGrp="1" noChangeArrowheads="1"/>
          </p:cNvSpPr>
          <p:nvPr>
            <p:ph type="ctrTitle"/>
          </p:nvPr>
        </p:nvSpPr>
        <p:spPr>
          <a:xfrm>
            <a:off x="1447800" y="2708275"/>
            <a:ext cx="7696200" cy="1143000"/>
          </a:xfrm>
        </p:spPr>
        <p:txBody>
          <a:bodyPr/>
          <a:lstStyle/>
          <a:p>
            <a:pPr eaLnBrk="1" hangingPunct="1"/>
            <a:r>
              <a:rPr lang="en-US" altLang="ja-JP" dirty="0" smtClean="0"/>
              <a:t>Network Services Interface</a:t>
            </a:r>
          </a:p>
        </p:txBody>
      </p:sp>
      <p:sp>
        <p:nvSpPr>
          <p:cNvPr id="5123" name="Rectangle 10"/>
          <p:cNvSpPr>
            <a:spLocks noGrp="1" noChangeArrowheads="1"/>
          </p:cNvSpPr>
          <p:nvPr>
            <p:ph type="subTitle" idx="1"/>
          </p:nvPr>
        </p:nvSpPr>
        <p:spPr/>
        <p:txBody>
          <a:bodyPr/>
          <a:lstStyle/>
          <a:p>
            <a:pPr eaLnBrk="1" hangingPunct="1"/>
            <a:r>
              <a:rPr lang="en-US" altLang="ja-JP" dirty="0" smtClean="0"/>
              <a:t>Document roadmap, April 2014</a:t>
            </a:r>
          </a:p>
        </p:txBody>
      </p:sp>
      <p:sp>
        <p:nvSpPr>
          <p:cNvPr id="4" name="Rectangle 10"/>
          <p:cNvSpPr txBox="1">
            <a:spLocks noChangeArrowheads="1"/>
          </p:cNvSpPr>
          <p:nvPr/>
        </p:nvSpPr>
        <p:spPr bwMode="auto">
          <a:xfrm>
            <a:off x="1421044" y="4725144"/>
            <a:ext cx="7620000" cy="533400"/>
          </a:xfrm>
          <a:prstGeom prst="rect">
            <a:avLst/>
          </a:prstGeom>
          <a:noFill/>
          <a:ln w="9525">
            <a:noFill/>
            <a:miter lim="800000"/>
            <a:headEnd/>
            <a:tailEnd/>
          </a:ln>
        </p:spPr>
        <p:txBody>
          <a:bodyPr/>
          <a:lstStyle/>
          <a:p>
            <a:pPr eaLnBrk="1" hangingPunct="1">
              <a:spcBef>
                <a:spcPct val="20000"/>
              </a:spcBef>
              <a:buClr>
                <a:schemeClr val="accent2"/>
              </a:buClr>
              <a:buFont typeface="Times" pitchFamily="18" charset="0"/>
              <a:buNone/>
              <a:defRPr/>
            </a:pPr>
            <a:r>
              <a:rPr lang="en-US" altLang="ja-JP" sz="2000" kern="0" dirty="0">
                <a:latin typeface="+mn-lt"/>
                <a:ea typeface="+mn-ea"/>
              </a:rPr>
              <a:t>Guy Roberts, </a:t>
            </a:r>
            <a:r>
              <a:rPr lang="en-US" altLang="ja-JP" sz="2000" kern="0" dirty="0" smtClean="0">
                <a:latin typeface="+mn-lt"/>
                <a:ea typeface="+mn-ea"/>
              </a:rPr>
              <a:t>Chin Guok, </a:t>
            </a:r>
            <a:r>
              <a:rPr lang="en-US" altLang="ja-JP" sz="2000" kern="0" dirty="0">
                <a:latin typeface="+mn-lt"/>
                <a:ea typeface="+mn-ea"/>
              </a:rPr>
              <a:t>Tomohiro </a:t>
            </a:r>
            <a:r>
              <a:rPr lang="en-US" altLang="ja-JP" sz="2000" kern="0" dirty="0" smtClean="0">
                <a:latin typeface="+mn-lt"/>
                <a:ea typeface="+mn-ea"/>
              </a:rPr>
              <a:t>Kudoh</a:t>
            </a:r>
            <a:endParaRPr lang="en-US" altLang="ja-JP" sz="2000" kern="0" dirty="0">
              <a:latin typeface="+mn-lt"/>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650573A7-E8B1-4FA3-86F7-2713177A7D8E}" type="slidenum">
              <a:rPr lang="ja-JP" altLang="en-US" sz="1100" smtClean="0">
                <a:solidFill>
                  <a:schemeClr val="bg2"/>
                </a:solidFill>
              </a:rPr>
              <a:pPr>
                <a:spcBef>
                  <a:spcPct val="0"/>
                </a:spcBef>
                <a:buClrTx/>
                <a:buFontTx/>
                <a:buNone/>
              </a:pPr>
              <a:t>2</a:t>
            </a:fld>
            <a:endParaRPr lang="en-US" altLang="ja-JP" sz="1100" smtClean="0">
              <a:solidFill>
                <a:schemeClr val="bg2"/>
              </a:solidFill>
            </a:endParaRPr>
          </a:p>
        </p:txBody>
      </p:sp>
      <p:sp>
        <p:nvSpPr>
          <p:cNvPr id="6147" name="Rectangle 2"/>
          <p:cNvSpPr>
            <a:spLocks noGrp="1" noChangeArrowheads="1"/>
          </p:cNvSpPr>
          <p:nvPr>
            <p:ph type="title"/>
          </p:nvPr>
        </p:nvSpPr>
        <p:spPr/>
        <p:txBody>
          <a:bodyPr/>
          <a:lstStyle/>
          <a:p>
            <a:pPr eaLnBrk="1" hangingPunct="1"/>
            <a:r>
              <a:rPr lang="en-US" altLang="ja-JP" smtClean="0"/>
              <a:t>OGF IPR Policies Apply</a:t>
            </a:r>
          </a:p>
        </p:txBody>
      </p:sp>
      <p:sp>
        <p:nvSpPr>
          <p:cNvPr id="6148" name="Rectangle 3"/>
          <p:cNvSpPr>
            <a:spLocks noGrp="1" noChangeArrowheads="1"/>
          </p:cNvSpPr>
          <p:nvPr>
            <p:ph type="body" idx="1"/>
          </p:nvPr>
        </p:nvSpPr>
        <p:spPr>
          <a:xfrm>
            <a:off x="228600" y="1524000"/>
            <a:ext cx="8610600" cy="4114800"/>
          </a:xfrm>
        </p:spPr>
        <p:txBody>
          <a:bodyPr/>
          <a:lstStyle/>
          <a:p>
            <a:pPr eaLnBrk="1" hangingPunct="1">
              <a:lnSpc>
                <a:spcPct val="90000"/>
              </a:lnSpc>
              <a:spcBef>
                <a:spcPct val="0"/>
              </a:spcBef>
            </a:pPr>
            <a:r>
              <a:rPr lang="ja-JP" altLang="en-US" sz="1200" smtClean="0"/>
              <a:t>“</a:t>
            </a:r>
            <a:r>
              <a:rPr lang="en-US" altLang="ja-JP" sz="1200" smtClean="0">
                <a:latin typeface="Verdana" panose="020B0604030504040204" pitchFamily="34" charset="0"/>
              </a:rPr>
              <a:t>I acknowledge that participation in this meeting is subject to the OGF Intellectual Property Policy.</a:t>
            </a:r>
            <a:r>
              <a:rPr lang="en-US" altLang="ja-JP" sz="1200" smtClean="0"/>
              <a:t>”</a:t>
            </a:r>
            <a:endParaRPr lang="en-US" altLang="ja-JP" sz="1200" smtClean="0">
              <a:latin typeface="Verdana" panose="020B0604030504040204" pitchFamily="34" charset="0"/>
            </a:endParaRPr>
          </a:p>
          <a:p>
            <a:pPr eaLnBrk="1" hangingPunct="1">
              <a:lnSpc>
                <a:spcPct val="90000"/>
              </a:lnSpc>
              <a:spcBef>
                <a:spcPct val="0"/>
              </a:spcBef>
            </a:pPr>
            <a:r>
              <a:rPr lang="en-US" altLang="ja-JP" sz="1200" smtClean="0">
                <a:latin typeface="Verdana" panose="020B0604030504040204" pitchFamily="34" charset="0"/>
              </a:rPr>
              <a:t>Intellectual Property Notices Note Well:  </a:t>
            </a:r>
            <a:r>
              <a:rPr lang="en-US" altLang="ja-JP" sz="1200" smtClean="0">
                <a:solidFill>
                  <a:srgbClr val="444444"/>
                </a:solidFill>
                <a:latin typeface="Verdana" panose="020B0604030504040204" pitchFamily="34" charset="0"/>
              </a:rPr>
              <a:t>All statements related to the activities of the OGF and addressed to the OGF are subject to all provisions of Appendix B of GFD-C.1, which grants to the OGF and its participants certain licenses and rights in such statements. Such statements include verbal statements in OGF meetings, as well as written and electronic communications made at any time or place, which are addressed to:</a:t>
            </a:r>
            <a:endParaRPr lang="en-US" altLang="ja-JP" sz="12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OGF plenary session,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any OGF working group or portion thereof,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OGF Board of Directors, the GFSG, or any member thereof on behalf of the OGF,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ADCOM, or any member thereof on behalf of the ADCOM,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any OGF mailing list, including any group list, or any other list functioning under OGF auspices, </a:t>
            </a:r>
            <a:endParaRPr lang="en-US" altLang="ja-JP" sz="900" smtClean="0">
              <a:latin typeface="Verdana" panose="020B0604030504040204" pitchFamily="34" charset="0"/>
            </a:endParaRPr>
          </a:p>
          <a:p>
            <a:pPr lvl="2" eaLnBrk="1" hangingPunct="1">
              <a:lnSpc>
                <a:spcPct val="90000"/>
              </a:lnSpc>
              <a:spcBef>
                <a:spcPct val="0"/>
              </a:spcBef>
            </a:pPr>
            <a:r>
              <a:rPr lang="en-US" altLang="ja-JP" sz="900" smtClean="0">
                <a:solidFill>
                  <a:srgbClr val="444444"/>
                </a:solidFill>
                <a:latin typeface="Verdana" panose="020B0604030504040204" pitchFamily="34" charset="0"/>
              </a:rPr>
              <a:t>the OGF Editor or the document authoring and review process </a:t>
            </a:r>
            <a:endParaRPr lang="en-US" altLang="ja-JP" sz="900" smtClean="0">
              <a:latin typeface="Verdana" panose="020B0604030504040204" pitchFamily="34" charset="0"/>
            </a:endParaRPr>
          </a:p>
          <a:p>
            <a:pPr eaLnBrk="1" hangingPunct="1">
              <a:lnSpc>
                <a:spcPct val="90000"/>
              </a:lnSpc>
              <a:spcBef>
                <a:spcPct val="0"/>
              </a:spcBef>
            </a:pPr>
            <a:r>
              <a:rPr lang="en-US" altLang="ja-JP" sz="1200" smtClean="0">
                <a:solidFill>
                  <a:srgbClr val="444444"/>
                </a:solidFill>
                <a:latin typeface="Verdana" panose="020B0604030504040204" pitchFamily="34" charset="0"/>
              </a:rPr>
              <a:t>Statements made outside of a OGF meeting, mailing list or other function, that are clearly not intended to be input to an OGF activity, group or function, are not subject to these provisions.</a:t>
            </a:r>
          </a:p>
          <a:p>
            <a:pPr eaLnBrk="1" hangingPunct="1">
              <a:lnSpc>
                <a:spcPct val="90000"/>
              </a:lnSpc>
              <a:spcBef>
                <a:spcPct val="0"/>
              </a:spcBef>
            </a:pPr>
            <a:r>
              <a:rPr lang="en-US" altLang="ja-JP" sz="1200" smtClean="0">
                <a:solidFill>
                  <a:srgbClr val="444444"/>
                </a:solidFill>
                <a:latin typeface="Verdana" panose="020B0604030504040204" pitchFamily="34" charset="0"/>
              </a:rPr>
              <a:t>Excerpt from Appendix B of GFD-C.1: </a:t>
            </a:r>
            <a:r>
              <a:rPr lang="en-US" altLang="ja-JP" sz="1200" smtClean="0">
                <a:solidFill>
                  <a:srgbClr val="444444"/>
                </a:solidFill>
              </a:rPr>
              <a:t>”</a:t>
            </a:r>
            <a:r>
              <a:rPr lang="en-US" altLang="ja-JP" sz="1200" smtClean="0">
                <a:solidFill>
                  <a:srgbClr val="444444"/>
                </a:solidFill>
                <a:latin typeface="Verdana" panose="020B0604030504040204" pitchFamily="34" charset="0"/>
              </a:rPr>
              <a:t>Where the OGF knows of rights, or claimed rights, the OGF secretariat shall attempt to obtain from the claimant of such rights, a written assurance that upon approval by the GFSG of the relevant OGF document(s), any party will be able to obtain the right to implement, use and distribute the technology or works when implementing, using or distributing technology based upon the specific specification(s) under openly specified, reasonable, non-discriminatory terms. The working group or research group proposing the use of the technology with respect to which the proprietary rights are claimed may assist the OGF secretariat in this effort. The results of this procedure shall not affect advancement of document, except that the GFSG may defer approval where a delay may facilitate the obtaining of such assurances. The results will, however, be recorded by the OGF Secretariat, and made available. The GFSG may also direct that a summary of the results be included in any GFD published containing the specification.</a:t>
            </a:r>
            <a:r>
              <a:rPr lang="en-US" altLang="ja-JP" sz="1200" smtClean="0">
                <a:solidFill>
                  <a:srgbClr val="444444"/>
                </a:solidFill>
              </a:rPr>
              <a:t>”</a:t>
            </a:r>
            <a:endParaRPr lang="en-US" altLang="ja-JP" sz="1200" smtClean="0">
              <a:solidFill>
                <a:srgbClr val="444444"/>
              </a:solidFill>
              <a:latin typeface="Verdana" panose="020B0604030504040204" pitchFamily="34" charset="0"/>
            </a:endParaRPr>
          </a:p>
          <a:p>
            <a:pPr eaLnBrk="1" hangingPunct="1">
              <a:lnSpc>
                <a:spcPct val="90000"/>
              </a:lnSpc>
              <a:spcBef>
                <a:spcPct val="0"/>
              </a:spcBef>
            </a:pPr>
            <a:endParaRPr lang="en-US" altLang="ja-JP" sz="1200" smtClean="0">
              <a:solidFill>
                <a:srgbClr val="444444"/>
              </a:solidFill>
              <a:latin typeface="Verdana" panose="020B0604030504040204" pitchFamily="34" charset="0"/>
            </a:endParaRPr>
          </a:p>
          <a:p>
            <a:pPr eaLnBrk="1" hangingPunct="1">
              <a:lnSpc>
                <a:spcPct val="90000"/>
              </a:lnSpc>
            </a:pPr>
            <a:r>
              <a:rPr lang="en-US" altLang="ja-JP" sz="1200" smtClean="0">
                <a:latin typeface="Verdana" panose="020B0604030504040204" pitchFamily="34" charset="0"/>
              </a:rPr>
              <a:t>OGF Intellectual Property Policies are adapted from the IETF Intellectual Property Policies that support the Internet Standards Process.</a:t>
            </a:r>
            <a:endParaRPr lang="en-US" altLang="ja-JP" sz="2800" smtClean="0">
              <a:latin typeface="Verdana" panose="020B060403050404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Roadmap</a:t>
            </a:r>
          </a:p>
        </p:txBody>
      </p:sp>
      <p:sp>
        <p:nvSpPr>
          <p:cNvPr id="8195" name="Content Placeholder 2"/>
          <p:cNvSpPr>
            <a:spLocks noGrp="1"/>
          </p:cNvSpPr>
          <p:nvPr>
            <p:ph idx="1"/>
          </p:nvPr>
        </p:nvSpPr>
        <p:spPr/>
        <p:txBody>
          <a:bodyPr/>
          <a:lstStyle/>
          <a:p>
            <a:pPr>
              <a:spcBef>
                <a:spcPts val="1200"/>
              </a:spcBef>
            </a:pPr>
            <a:r>
              <a:rPr lang="en-GB" altLang="en-US" sz="1800" dirty="0" smtClean="0"/>
              <a:t>To help the NSI developers plan their product rollout, they need clarity on upcoming NSI standards and implementation documents.</a:t>
            </a:r>
          </a:p>
          <a:p>
            <a:pPr>
              <a:spcBef>
                <a:spcPts val="1200"/>
              </a:spcBef>
            </a:pPr>
            <a:r>
              <a:rPr lang="en-GB" altLang="en-US" sz="1800" dirty="0" smtClean="0"/>
              <a:t>In particular they would like a roadmap that gives them some certainty about the when they can expect these documents to become available.</a:t>
            </a:r>
          </a:p>
          <a:p>
            <a:pPr>
              <a:spcBef>
                <a:spcPts val="1200"/>
              </a:spcBef>
            </a:pPr>
            <a:r>
              <a:rPr lang="en-GB" altLang="en-US" sz="1800" dirty="0" smtClean="0"/>
              <a:t>These slides present a draft proposal for the NSI standardisation roadmap.</a:t>
            </a:r>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3</a:t>
            </a:fld>
            <a:endParaRPr lang="en-US" altLang="ja-JP" sz="1100" smtClean="0">
              <a:solidFill>
                <a:schemeClr val="bg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Roadmap</a:t>
            </a:r>
          </a:p>
        </p:txBody>
      </p:sp>
      <p:sp>
        <p:nvSpPr>
          <p:cNvPr id="8195" name="Content Placeholder 2"/>
          <p:cNvSpPr>
            <a:spLocks noGrp="1"/>
          </p:cNvSpPr>
          <p:nvPr>
            <p:ph idx="1"/>
          </p:nvPr>
        </p:nvSpPr>
        <p:spPr>
          <a:xfrm>
            <a:off x="685800" y="1524000"/>
            <a:ext cx="7772400" cy="3057128"/>
          </a:xfrm>
        </p:spPr>
        <p:txBody>
          <a:bodyPr/>
          <a:lstStyle/>
          <a:p>
            <a:pPr marL="0" indent="0">
              <a:buNone/>
            </a:pPr>
            <a:r>
              <a:rPr lang="en-GB" altLang="en-US" sz="2400" dirty="0" smtClean="0"/>
              <a:t>The following NSI documents are planned:</a:t>
            </a:r>
          </a:p>
          <a:p>
            <a:pPr>
              <a:spcBef>
                <a:spcPts val="1200"/>
              </a:spcBef>
            </a:pPr>
            <a:r>
              <a:rPr lang="en-GB" altLang="en-US" sz="2000" dirty="0" smtClean="0"/>
              <a:t>NSI Connection Service v2.0, standard</a:t>
            </a:r>
          </a:p>
          <a:p>
            <a:pPr>
              <a:spcBef>
                <a:spcPts val="1200"/>
              </a:spcBef>
            </a:pPr>
            <a:r>
              <a:rPr lang="en-GB" altLang="en-US" sz="2000" dirty="0"/>
              <a:t>NSI AAI best practices, informational</a:t>
            </a:r>
          </a:p>
          <a:p>
            <a:pPr>
              <a:spcBef>
                <a:spcPts val="1200"/>
              </a:spcBef>
            </a:pPr>
            <a:r>
              <a:rPr lang="en-GB" altLang="en-US" sz="2000" dirty="0" smtClean="0"/>
              <a:t>NSI </a:t>
            </a:r>
            <a:r>
              <a:rPr lang="en-GB" altLang="en-US" sz="2000" dirty="0" smtClean="0"/>
              <a:t>Topology, </a:t>
            </a:r>
            <a:r>
              <a:rPr lang="en-GB" altLang="en-US" sz="2000" dirty="0" smtClean="0"/>
              <a:t>standard</a:t>
            </a:r>
          </a:p>
          <a:p>
            <a:pPr>
              <a:spcBef>
                <a:spcPts val="1200"/>
              </a:spcBef>
            </a:pPr>
            <a:r>
              <a:rPr lang="en-GB" altLang="en-US" sz="2000" dirty="0" smtClean="0"/>
              <a:t>NSI NSA Discovery Document, </a:t>
            </a:r>
            <a:r>
              <a:rPr lang="en-GB" altLang="en-US" sz="2000" dirty="0"/>
              <a:t>standard</a:t>
            </a:r>
            <a:endParaRPr lang="en-GB" altLang="en-US" sz="2000" dirty="0" smtClean="0"/>
          </a:p>
          <a:p>
            <a:pPr>
              <a:spcBef>
                <a:spcPts val="1200"/>
              </a:spcBef>
            </a:pPr>
            <a:r>
              <a:rPr lang="en-GB" altLang="en-US" sz="2000" dirty="0" smtClean="0"/>
              <a:t>NSI Document Distribution, standard</a:t>
            </a:r>
          </a:p>
        </p:txBody>
      </p:sp>
      <p:sp>
        <p:nvSpPr>
          <p:cNvPr id="81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4</a:t>
            </a:fld>
            <a:endParaRPr lang="en-US" altLang="ja-JP" sz="1100" smtClean="0">
              <a:solidFill>
                <a:schemeClr val="bg2"/>
              </a:solidFill>
            </a:endParaRPr>
          </a:p>
        </p:txBody>
      </p:sp>
    </p:spTree>
    <p:extLst>
      <p:ext uri="{BB962C8B-B14F-4D97-AF65-F5344CB8AC3E}">
        <p14:creationId xmlns:p14="http://schemas.microsoft.com/office/powerpoint/2010/main" val="1791250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NSI roadmap</a:t>
            </a:r>
          </a:p>
        </p:txBody>
      </p:sp>
      <p:sp>
        <p:nvSpPr>
          <p:cNvPr id="8196" name="Footer Placeholder 3"/>
          <p:cNvSpPr>
            <a:spLocks noGrp="1"/>
          </p:cNvSpPr>
          <p:nvPr>
            <p:ph type="ftr" sz="quarter" idx="10"/>
          </p:nvPr>
        </p:nvSpPr>
        <p:spPr>
          <a:xfrm>
            <a:off x="2103241" y="6400800"/>
            <a:ext cx="5334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973B4022-7F1B-44BD-8768-253009C7B642}" type="slidenum">
              <a:rPr lang="ja-JP" altLang="en-US" sz="1100" smtClean="0">
                <a:solidFill>
                  <a:schemeClr val="bg2"/>
                </a:solidFill>
              </a:rPr>
              <a:pPr>
                <a:spcBef>
                  <a:spcPct val="0"/>
                </a:spcBef>
                <a:buClrTx/>
                <a:buFontTx/>
                <a:buNone/>
              </a:pPr>
              <a:t>5</a:t>
            </a:fld>
            <a:endParaRPr lang="en-US" altLang="ja-JP" sz="1100" smtClean="0">
              <a:solidFill>
                <a:schemeClr val="bg2"/>
              </a:solidFill>
            </a:endParaRPr>
          </a:p>
        </p:txBody>
      </p:sp>
      <p:sp>
        <p:nvSpPr>
          <p:cNvPr id="6" name="Tekstboks 32"/>
          <p:cNvSpPr txBox="1"/>
          <p:nvPr/>
        </p:nvSpPr>
        <p:spPr>
          <a:xfrm>
            <a:off x="251520" y="1488325"/>
            <a:ext cx="1326004" cy="707886"/>
          </a:xfrm>
          <a:prstGeom prst="rect">
            <a:avLst/>
          </a:prstGeom>
          <a:noFill/>
          <a:ln>
            <a:noFill/>
          </a:ln>
        </p:spPr>
        <p:txBody>
          <a:bodyPr wrap="none" rtlCol="0">
            <a:spAutoFit/>
          </a:bodyPr>
          <a:lstStyle/>
          <a:p>
            <a:r>
              <a:rPr lang="da-DK" sz="4000" b="1" dirty="0" smtClean="0">
                <a:gradFill flip="none" rotWithShape="1">
                  <a:gsLst>
                    <a:gs pos="0">
                      <a:srgbClr val="002060"/>
                    </a:gs>
                    <a:gs pos="50000">
                      <a:srgbClr val="0070C0"/>
                    </a:gs>
                  </a:gsLst>
                  <a:lin ang="13500000" scaled="1"/>
                  <a:tileRect/>
                </a:gradFill>
              </a:rPr>
              <a:t>2014</a:t>
            </a:r>
            <a:endParaRPr lang="da-DK" sz="4000" b="1" dirty="0">
              <a:gradFill flip="none" rotWithShape="1">
                <a:gsLst>
                  <a:gs pos="0">
                    <a:srgbClr val="002060"/>
                  </a:gs>
                  <a:gs pos="50000">
                    <a:srgbClr val="0070C0"/>
                  </a:gs>
                </a:gsLst>
                <a:lin ang="13500000" scaled="1"/>
                <a:tileRect/>
              </a:gradFill>
            </a:endParaRPr>
          </a:p>
        </p:txBody>
      </p:sp>
      <p:grpSp>
        <p:nvGrpSpPr>
          <p:cNvPr id="7" name="Gruppe 40"/>
          <p:cNvGrpSpPr/>
          <p:nvPr/>
        </p:nvGrpSpPr>
        <p:grpSpPr>
          <a:xfrm>
            <a:off x="368358" y="2033078"/>
            <a:ext cx="8596130" cy="3084362"/>
            <a:chOff x="236589" y="2110902"/>
            <a:chExt cx="8596130" cy="2653186"/>
          </a:xfrm>
        </p:grpSpPr>
        <p:sp>
          <p:nvSpPr>
            <p:cNvPr id="8" name="Pentagon 7"/>
            <p:cNvSpPr/>
            <p:nvPr/>
          </p:nvSpPr>
          <p:spPr>
            <a:xfrm>
              <a:off x="243196" y="2110902"/>
              <a:ext cx="8589523" cy="2653186"/>
            </a:xfrm>
            <a:prstGeom prst="homePlate">
              <a:avLst>
                <a:gd name="adj" fmla="val 31841"/>
              </a:avLst>
            </a:prstGeom>
            <a:gradFill rotWithShape="1">
              <a:gsLst>
                <a:gs pos="0">
                  <a:srgbClr val="E6E6E6"/>
                </a:gs>
                <a:gs pos="100000">
                  <a:sysClr val="window" lastClr="FFFFFF"/>
                </a:gs>
              </a:gsLst>
              <a:lin ang="16200000"/>
            </a:gradFill>
            <a:ln w="9525">
              <a:solidFill>
                <a:srgbClr val="E1E1E1"/>
              </a:solidFill>
              <a:miter lim="800000"/>
              <a:headEnd/>
              <a:tailEnd/>
            </a:ln>
            <a:effectLst>
              <a:outerShdw blurRad="50800" dist="38100" dir="2700000" algn="tl" rotWithShape="0">
                <a:prstClr val="black">
                  <a:alpha val="40000"/>
                </a:prstClr>
              </a:outerShdw>
            </a:effectLst>
          </p:spPr>
          <p:txBody>
            <a:bodyPr anchor="ctr"/>
            <a:lstStyle/>
            <a:p>
              <a:pPr algn="ctr">
                <a:defRPr/>
              </a:pPr>
              <a:endParaRPr lang="da-DK" kern="0">
                <a:solidFill>
                  <a:srgbClr val="FFFFFF"/>
                </a:solidFill>
                <a:latin typeface="Arial Narrow" pitchFamily="-97" charset="0"/>
              </a:endParaRPr>
            </a:p>
          </p:txBody>
        </p:sp>
        <p:sp>
          <p:nvSpPr>
            <p:cNvPr id="9" name="Rektangel 13"/>
            <p:cNvSpPr/>
            <p:nvPr/>
          </p:nvSpPr>
          <p:spPr>
            <a:xfrm>
              <a:off x="236589" y="2122557"/>
              <a:ext cx="7749820" cy="357997"/>
            </a:xfrm>
            <a:prstGeom prst="rect">
              <a:avLst/>
            </a:prstGeom>
            <a:gradFill flip="none" rotWithShape="1">
              <a:gsLst>
                <a:gs pos="0">
                  <a:srgbClr val="0070C0"/>
                </a:gs>
                <a:gs pos="100000">
                  <a:srgbClr val="002060"/>
                </a:gs>
              </a:gsLst>
              <a:lin ang="5400000" scaled="1"/>
              <a:tileRect/>
            </a:gradFill>
            <a:ln w="3175" cap="flat" cmpd="sng">
              <a:solidFill>
                <a:srgbClr val="0070C0"/>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kern="0">
                <a:solidFill>
                  <a:schemeClr val="tx1">
                    <a:lumMod val="95000"/>
                    <a:lumOff val="5000"/>
                  </a:schemeClr>
                </a:solidFill>
                <a:latin typeface="Calibri"/>
              </a:endParaRPr>
            </a:p>
          </p:txBody>
        </p:sp>
        <p:grpSp>
          <p:nvGrpSpPr>
            <p:cNvPr id="10" name="Gruppe 28"/>
            <p:cNvGrpSpPr/>
            <p:nvPr/>
          </p:nvGrpSpPr>
          <p:grpSpPr>
            <a:xfrm>
              <a:off x="872248" y="2130354"/>
              <a:ext cx="7114162" cy="2633734"/>
              <a:chOff x="872248" y="2130354"/>
              <a:chExt cx="7114162" cy="2422187"/>
            </a:xfrm>
          </p:grpSpPr>
          <p:cxnSp>
            <p:nvCxnSpPr>
              <p:cNvPr id="11" name="Lige forbindelse 15"/>
              <p:cNvCxnSpPr/>
              <p:nvPr/>
            </p:nvCxnSpPr>
            <p:spPr>
              <a:xfrm rot="5400000">
                <a:off x="310991"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 name="Lige forbindelse 17"/>
              <p:cNvCxnSpPr/>
              <p:nvPr/>
            </p:nvCxnSpPr>
            <p:spPr>
              <a:xfrm rot="5400000">
                <a:off x="-333982"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Lige forbindelse 18"/>
              <p:cNvCxnSpPr/>
              <p:nvPr/>
            </p:nvCxnSpPr>
            <p:spPr>
              <a:xfrm rot="5400000">
                <a:off x="1600937"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4" name="Lige forbindelse 19"/>
              <p:cNvCxnSpPr/>
              <p:nvPr/>
            </p:nvCxnSpPr>
            <p:spPr>
              <a:xfrm rot="5400000">
                <a:off x="955964"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 name="Lige forbindelse 20"/>
              <p:cNvCxnSpPr/>
              <p:nvPr/>
            </p:nvCxnSpPr>
            <p:spPr>
              <a:xfrm rot="5400000">
                <a:off x="2890883"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 name="Lige forbindelse 21"/>
              <p:cNvCxnSpPr/>
              <p:nvPr/>
            </p:nvCxnSpPr>
            <p:spPr>
              <a:xfrm rot="5400000">
                <a:off x="2245910"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Lige forbindelse 22"/>
              <p:cNvCxnSpPr/>
              <p:nvPr/>
            </p:nvCxnSpPr>
            <p:spPr>
              <a:xfrm rot="5400000">
                <a:off x="4180829"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Lige forbindelse 23"/>
              <p:cNvCxnSpPr/>
              <p:nvPr/>
            </p:nvCxnSpPr>
            <p:spPr>
              <a:xfrm rot="5400000">
                <a:off x="3535856"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9" name="Lige forbindelse 24"/>
              <p:cNvCxnSpPr/>
              <p:nvPr/>
            </p:nvCxnSpPr>
            <p:spPr>
              <a:xfrm rot="5400000">
                <a:off x="5470775"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0" name="Lige forbindelse 25"/>
              <p:cNvCxnSpPr/>
              <p:nvPr/>
            </p:nvCxnSpPr>
            <p:spPr>
              <a:xfrm rot="5400000">
                <a:off x="4825802"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1" name="Lige forbindelse 26"/>
              <p:cNvCxnSpPr/>
              <p:nvPr/>
            </p:nvCxnSpPr>
            <p:spPr>
              <a:xfrm rot="5400000">
                <a:off x="6770452"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 name="Lige forbindelse 27"/>
              <p:cNvCxnSpPr/>
              <p:nvPr/>
            </p:nvCxnSpPr>
            <p:spPr>
              <a:xfrm rot="5400000">
                <a:off x="6115748" y="3336584"/>
                <a:ext cx="2422187" cy="972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sp>
        <p:nvSpPr>
          <p:cNvPr id="23" name="Pentagon 22"/>
          <p:cNvSpPr/>
          <p:nvPr/>
        </p:nvSpPr>
        <p:spPr>
          <a:xfrm>
            <a:off x="722262" y="2594711"/>
            <a:ext cx="741696"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24" name="Tekstboks 33"/>
          <p:cNvSpPr txBox="1"/>
          <p:nvPr/>
        </p:nvSpPr>
        <p:spPr>
          <a:xfrm>
            <a:off x="683568" y="2610961"/>
            <a:ext cx="809594" cy="261610"/>
          </a:xfrm>
          <a:prstGeom prst="rect">
            <a:avLst/>
          </a:prstGeom>
          <a:noFill/>
        </p:spPr>
        <p:txBody>
          <a:bodyPr wrap="square" rtlCol="0">
            <a:spAutoFit/>
          </a:bodyPr>
          <a:lstStyle/>
          <a:p>
            <a:r>
              <a:rPr lang="da-DK" sz="1100" dirty="0">
                <a:solidFill>
                  <a:schemeClr val="tx1">
                    <a:lumMod val="65000"/>
                    <a:lumOff val="35000"/>
                  </a:schemeClr>
                </a:solidFill>
                <a:latin typeface="+mn-lt"/>
              </a:rPr>
              <a:t>C</a:t>
            </a:r>
            <a:r>
              <a:rPr lang="da-DK" sz="1100" dirty="0" smtClean="0">
                <a:solidFill>
                  <a:schemeClr val="tx1">
                    <a:lumMod val="65000"/>
                    <a:lumOff val="35000"/>
                  </a:schemeClr>
                </a:solidFill>
                <a:latin typeface="+mn-lt"/>
              </a:rPr>
              <a:t>omment</a:t>
            </a:r>
            <a:endParaRPr lang="da-DK" sz="1100" dirty="0">
              <a:solidFill>
                <a:schemeClr val="tx1">
                  <a:lumMod val="65000"/>
                  <a:lumOff val="35000"/>
                </a:schemeClr>
              </a:solidFill>
              <a:latin typeface="+mn-lt"/>
            </a:endParaRPr>
          </a:p>
        </p:txBody>
      </p:sp>
      <p:sp>
        <p:nvSpPr>
          <p:cNvPr id="31" name="Tekstboks 43"/>
          <p:cNvSpPr txBox="1"/>
          <p:nvPr/>
        </p:nvSpPr>
        <p:spPr>
          <a:xfrm>
            <a:off x="6286613" y="2047402"/>
            <a:ext cx="460382" cy="307777"/>
          </a:xfrm>
          <a:prstGeom prst="rect">
            <a:avLst/>
          </a:prstGeom>
          <a:noFill/>
        </p:spPr>
        <p:txBody>
          <a:bodyPr wrap="none" rtlCol="0">
            <a:spAutoFit/>
          </a:bodyPr>
          <a:lstStyle/>
          <a:p>
            <a:pPr algn="ctr"/>
            <a:r>
              <a:rPr lang="da-DK" sz="1400" dirty="0" err="1" smtClean="0">
                <a:solidFill>
                  <a:schemeClr val="bg1"/>
                </a:solidFill>
              </a:rPr>
              <a:t>Dec</a:t>
            </a:r>
            <a:endParaRPr lang="da-DK" sz="1400" dirty="0">
              <a:solidFill>
                <a:schemeClr val="bg1"/>
              </a:solidFill>
            </a:endParaRPr>
          </a:p>
        </p:txBody>
      </p:sp>
      <p:sp>
        <p:nvSpPr>
          <p:cNvPr id="32" name="Tekstboks 44"/>
          <p:cNvSpPr txBox="1"/>
          <p:nvPr/>
        </p:nvSpPr>
        <p:spPr>
          <a:xfrm>
            <a:off x="5012293" y="2047402"/>
            <a:ext cx="439544" cy="307777"/>
          </a:xfrm>
          <a:prstGeom prst="rect">
            <a:avLst/>
          </a:prstGeom>
          <a:noFill/>
        </p:spPr>
        <p:txBody>
          <a:bodyPr wrap="none" rtlCol="0">
            <a:spAutoFit/>
          </a:bodyPr>
          <a:lstStyle/>
          <a:p>
            <a:pPr algn="ctr"/>
            <a:r>
              <a:rPr lang="da-DK" sz="1400" dirty="0" err="1" smtClean="0">
                <a:solidFill>
                  <a:schemeClr val="bg1"/>
                </a:solidFill>
              </a:rPr>
              <a:t>Oct</a:t>
            </a:r>
            <a:endParaRPr lang="da-DK" sz="1400" dirty="0">
              <a:solidFill>
                <a:schemeClr val="bg1"/>
              </a:solidFill>
            </a:endParaRPr>
          </a:p>
        </p:txBody>
      </p:sp>
      <p:sp>
        <p:nvSpPr>
          <p:cNvPr id="33" name="Tekstboks 45"/>
          <p:cNvSpPr txBox="1"/>
          <p:nvPr/>
        </p:nvSpPr>
        <p:spPr>
          <a:xfrm>
            <a:off x="4355677" y="2047402"/>
            <a:ext cx="450764" cy="307777"/>
          </a:xfrm>
          <a:prstGeom prst="rect">
            <a:avLst/>
          </a:prstGeom>
          <a:noFill/>
        </p:spPr>
        <p:txBody>
          <a:bodyPr wrap="none" rtlCol="0">
            <a:spAutoFit/>
          </a:bodyPr>
          <a:lstStyle/>
          <a:p>
            <a:pPr algn="ctr"/>
            <a:r>
              <a:rPr lang="da-DK" sz="1400" dirty="0" err="1" smtClean="0">
                <a:solidFill>
                  <a:schemeClr val="bg1"/>
                </a:solidFill>
              </a:rPr>
              <a:t>Sep</a:t>
            </a:r>
            <a:endParaRPr lang="da-DK" sz="1400" dirty="0">
              <a:solidFill>
                <a:schemeClr val="bg1"/>
              </a:solidFill>
            </a:endParaRPr>
          </a:p>
        </p:txBody>
      </p:sp>
      <p:sp>
        <p:nvSpPr>
          <p:cNvPr id="34" name="Tekstboks 46"/>
          <p:cNvSpPr txBox="1"/>
          <p:nvPr/>
        </p:nvSpPr>
        <p:spPr>
          <a:xfrm>
            <a:off x="3705817" y="2047402"/>
            <a:ext cx="468398" cy="307777"/>
          </a:xfrm>
          <a:prstGeom prst="rect">
            <a:avLst/>
          </a:prstGeom>
          <a:noFill/>
        </p:spPr>
        <p:txBody>
          <a:bodyPr wrap="none" rtlCol="0">
            <a:spAutoFit/>
          </a:bodyPr>
          <a:lstStyle/>
          <a:p>
            <a:pPr algn="ctr"/>
            <a:r>
              <a:rPr lang="da-DK" sz="1400" dirty="0" err="1" smtClean="0">
                <a:solidFill>
                  <a:schemeClr val="bg1"/>
                </a:solidFill>
              </a:rPr>
              <a:t>Aug</a:t>
            </a:r>
            <a:endParaRPr lang="da-DK" sz="1400" dirty="0">
              <a:solidFill>
                <a:schemeClr val="bg1"/>
              </a:solidFill>
            </a:endParaRPr>
          </a:p>
        </p:txBody>
      </p:sp>
      <p:sp>
        <p:nvSpPr>
          <p:cNvPr id="35" name="Tekstboks 47"/>
          <p:cNvSpPr txBox="1"/>
          <p:nvPr/>
        </p:nvSpPr>
        <p:spPr>
          <a:xfrm>
            <a:off x="3058929" y="2047402"/>
            <a:ext cx="460382" cy="307777"/>
          </a:xfrm>
          <a:prstGeom prst="rect">
            <a:avLst/>
          </a:prstGeom>
          <a:noFill/>
        </p:spPr>
        <p:txBody>
          <a:bodyPr wrap="none" rtlCol="0">
            <a:spAutoFit/>
          </a:bodyPr>
          <a:lstStyle/>
          <a:p>
            <a:pPr algn="ctr"/>
            <a:r>
              <a:rPr lang="da-DK" sz="1400" dirty="0" err="1" smtClean="0">
                <a:solidFill>
                  <a:schemeClr val="bg1"/>
                </a:solidFill>
              </a:rPr>
              <a:t>July</a:t>
            </a:r>
            <a:endParaRPr lang="da-DK" sz="1400" dirty="0">
              <a:solidFill>
                <a:schemeClr val="bg1"/>
              </a:solidFill>
            </a:endParaRPr>
          </a:p>
        </p:txBody>
      </p:sp>
      <p:sp>
        <p:nvSpPr>
          <p:cNvPr id="36" name="Tekstboks 48"/>
          <p:cNvSpPr txBox="1"/>
          <p:nvPr/>
        </p:nvSpPr>
        <p:spPr>
          <a:xfrm>
            <a:off x="2373941" y="2047402"/>
            <a:ext cx="521297" cy="307777"/>
          </a:xfrm>
          <a:prstGeom prst="rect">
            <a:avLst/>
          </a:prstGeom>
          <a:noFill/>
        </p:spPr>
        <p:txBody>
          <a:bodyPr wrap="none" rtlCol="0">
            <a:spAutoFit/>
          </a:bodyPr>
          <a:lstStyle/>
          <a:p>
            <a:pPr algn="ctr"/>
            <a:r>
              <a:rPr lang="da-DK" sz="1400" dirty="0" smtClean="0">
                <a:solidFill>
                  <a:schemeClr val="bg1"/>
                </a:solidFill>
              </a:rPr>
              <a:t>June</a:t>
            </a:r>
            <a:endParaRPr lang="da-DK" sz="1400" dirty="0">
              <a:solidFill>
                <a:schemeClr val="bg1"/>
              </a:solidFill>
            </a:endParaRPr>
          </a:p>
        </p:txBody>
      </p:sp>
      <p:sp>
        <p:nvSpPr>
          <p:cNvPr id="37" name="Tekstboks 49"/>
          <p:cNvSpPr txBox="1"/>
          <p:nvPr/>
        </p:nvSpPr>
        <p:spPr>
          <a:xfrm>
            <a:off x="1054825" y="2047402"/>
            <a:ext cx="529312" cy="307777"/>
          </a:xfrm>
          <a:prstGeom prst="rect">
            <a:avLst/>
          </a:prstGeom>
          <a:noFill/>
        </p:spPr>
        <p:txBody>
          <a:bodyPr wrap="none" rtlCol="0">
            <a:spAutoFit/>
          </a:bodyPr>
          <a:lstStyle/>
          <a:p>
            <a:pPr algn="ctr"/>
            <a:r>
              <a:rPr lang="da-DK" sz="1400" dirty="0" smtClean="0">
                <a:solidFill>
                  <a:schemeClr val="bg1"/>
                </a:solidFill>
              </a:rPr>
              <a:t>April</a:t>
            </a:r>
            <a:endParaRPr lang="da-DK" sz="1400" dirty="0">
              <a:solidFill>
                <a:schemeClr val="bg1"/>
              </a:solidFill>
            </a:endParaRPr>
          </a:p>
        </p:txBody>
      </p:sp>
      <p:sp>
        <p:nvSpPr>
          <p:cNvPr id="38" name="Tekstboks 50"/>
          <p:cNvSpPr txBox="1"/>
          <p:nvPr/>
        </p:nvSpPr>
        <p:spPr>
          <a:xfrm>
            <a:off x="373561" y="2047402"/>
            <a:ext cx="654923" cy="307777"/>
          </a:xfrm>
          <a:prstGeom prst="rect">
            <a:avLst/>
          </a:prstGeom>
          <a:noFill/>
        </p:spPr>
        <p:txBody>
          <a:bodyPr wrap="none" rtlCol="0">
            <a:spAutoFit/>
          </a:bodyPr>
          <a:lstStyle/>
          <a:p>
            <a:pPr algn="ctr"/>
            <a:r>
              <a:rPr lang="da-DK" sz="1400" dirty="0" smtClean="0">
                <a:solidFill>
                  <a:schemeClr val="bg1"/>
                </a:solidFill>
              </a:rPr>
              <a:t>March</a:t>
            </a:r>
            <a:endParaRPr lang="da-DK" sz="1400" dirty="0">
              <a:solidFill>
                <a:schemeClr val="bg1"/>
              </a:solidFill>
            </a:endParaRPr>
          </a:p>
        </p:txBody>
      </p:sp>
      <p:sp>
        <p:nvSpPr>
          <p:cNvPr id="41" name="Tekstboks 53"/>
          <p:cNvSpPr txBox="1"/>
          <p:nvPr/>
        </p:nvSpPr>
        <p:spPr>
          <a:xfrm>
            <a:off x="1632363" y="2047402"/>
            <a:ext cx="503536" cy="307777"/>
          </a:xfrm>
          <a:prstGeom prst="rect">
            <a:avLst/>
          </a:prstGeom>
          <a:noFill/>
        </p:spPr>
        <p:txBody>
          <a:bodyPr wrap="none" rtlCol="0">
            <a:spAutoFit/>
          </a:bodyPr>
          <a:lstStyle/>
          <a:p>
            <a:pPr algn="ctr"/>
            <a:r>
              <a:rPr lang="da-DK" sz="1400" dirty="0" smtClean="0">
                <a:solidFill>
                  <a:schemeClr val="bg1"/>
                </a:solidFill>
              </a:rPr>
              <a:t>May</a:t>
            </a:r>
            <a:endParaRPr lang="da-DK" sz="1400" dirty="0">
              <a:solidFill>
                <a:schemeClr val="bg1"/>
              </a:solidFill>
            </a:endParaRPr>
          </a:p>
        </p:txBody>
      </p:sp>
      <p:sp>
        <p:nvSpPr>
          <p:cNvPr id="42" name="Tekstboks 54"/>
          <p:cNvSpPr txBox="1"/>
          <p:nvPr/>
        </p:nvSpPr>
        <p:spPr>
          <a:xfrm>
            <a:off x="5632969" y="2047402"/>
            <a:ext cx="475643" cy="307777"/>
          </a:xfrm>
          <a:prstGeom prst="rect">
            <a:avLst/>
          </a:prstGeom>
          <a:noFill/>
        </p:spPr>
        <p:txBody>
          <a:bodyPr wrap="none" rtlCol="0">
            <a:spAutoFit/>
          </a:bodyPr>
          <a:lstStyle/>
          <a:p>
            <a:pPr algn="ctr"/>
            <a:r>
              <a:rPr lang="da-DK" sz="1400" dirty="0" err="1" smtClean="0">
                <a:solidFill>
                  <a:schemeClr val="bg1"/>
                </a:solidFill>
              </a:rPr>
              <a:t>Nov</a:t>
            </a:r>
            <a:endParaRPr lang="da-DK" sz="1400" dirty="0">
              <a:solidFill>
                <a:schemeClr val="bg1"/>
              </a:solidFill>
            </a:endParaRPr>
          </a:p>
        </p:txBody>
      </p:sp>
      <p:sp>
        <p:nvSpPr>
          <p:cNvPr id="45" name="Pentagon 44"/>
          <p:cNvSpPr/>
          <p:nvPr/>
        </p:nvSpPr>
        <p:spPr>
          <a:xfrm>
            <a:off x="382848" y="5126503"/>
            <a:ext cx="8581640" cy="2472883"/>
          </a:xfrm>
          <a:prstGeom prst="homePlate">
            <a:avLst>
              <a:gd name="adj" fmla="val 31841"/>
            </a:avLst>
          </a:prstGeom>
          <a:gradFill flip="none" rotWithShape="1">
            <a:gsLst>
              <a:gs pos="0">
                <a:srgbClr val="020000">
                  <a:alpha val="11000"/>
                </a:srgbClr>
              </a:gs>
              <a:gs pos="60000">
                <a:srgbClr val="FFFFFF">
                  <a:alpha val="0"/>
                </a:srgbClr>
              </a:gs>
            </a:gsLst>
            <a:lin ang="5400000" scaled="1"/>
            <a:tileRect/>
          </a:gradFill>
          <a:ln w="9525" cap="flat" cmpd="sng" algn="ctr">
            <a:noFill/>
            <a:prstDash val="solid"/>
          </a:ln>
          <a:effectLst/>
        </p:spPr>
        <p:txBody>
          <a:bodyPr anchor="ctr"/>
          <a:lstStyle/>
          <a:p>
            <a:pPr algn="ctr">
              <a:defRPr/>
            </a:pPr>
            <a:endParaRPr lang="da-DK" kern="0" noProof="1">
              <a:solidFill>
                <a:sysClr val="window" lastClr="FFFFFF"/>
              </a:solidFill>
              <a:latin typeface="Calibri"/>
            </a:endParaRPr>
          </a:p>
        </p:txBody>
      </p:sp>
      <p:sp>
        <p:nvSpPr>
          <p:cNvPr id="43" name="Pentagon 42"/>
          <p:cNvSpPr/>
          <p:nvPr/>
        </p:nvSpPr>
        <p:spPr>
          <a:xfrm>
            <a:off x="683568" y="3598376"/>
            <a:ext cx="1731175"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51" name="Tekstboks 35"/>
          <p:cNvSpPr txBox="1"/>
          <p:nvPr/>
        </p:nvSpPr>
        <p:spPr>
          <a:xfrm>
            <a:off x="721718" y="3624621"/>
            <a:ext cx="2185978"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Agree NSI </a:t>
            </a:r>
            <a:r>
              <a:rPr lang="da-DK" sz="1100" dirty="0" smtClean="0">
                <a:solidFill>
                  <a:schemeClr val="tx1">
                    <a:lumMod val="65000"/>
                    <a:lumOff val="35000"/>
                  </a:schemeClr>
                </a:solidFill>
                <a:latin typeface="+mn-lt"/>
              </a:rPr>
              <a:t>Topology</a:t>
            </a:r>
            <a:endParaRPr lang="da-DK" sz="1100" dirty="0">
              <a:solidFill>
                <a:schemeClr val="tx1">
                  <a:lumMod val="65000"/>
                  <a:lumOff val="35000"/>
                </a:schemeClr>
              </a:solidFill>
              <a:latin typeface="+mn-lt"/>
            </a:endParaRPr>
          </a:p>
        </p:txBody>
      </p:sp>
      <p:sp>
        <p:nvSpPr>
          <p:cNvPr id="3" name="Rectangle 2"/>
          <p:cNvSpPr/>
          <p:nvPr/>
        </p:nvSpPr>
        <p:spPr bwMode="auto">
          <a:xfrm>
            <a:off x="90878" y="2601020"/>
            <a:ext cx="648179" cy="32487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52" name="Tekstboks 33"/>
          <p:cNvSpPr txBox="1"/>
          <p:nvPr/>
        </p:nvSpPr>
        <p:spPr>
          <a:xfrm>
            <a:off x="52163" y="2644571"/>
            <a:ext cx="569387"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CS </a:t>
            </a:r>
            <a:r>
              <a:rPr lang="da-DK" sz="1100" dirty="0" smtClean="0">
                <a:solidFill>
                  <a:schemeClr val="tx1">
                    <a:lumMod val="65000"/>
                    <a:lumOff val="35000"/>
                  </a:schemeClr>
                </a:solidFill>
                <a:latin typeface="+mn-lt"/>
              </a:rPr>
              <a:t>v2</a:t>
            </a:r>
            <a:endParaRPr lang="da-DK" sz="1100" dirty="0">
              <a:solidFill>
                <a:schemeClr val="tx1">
                  <a:lumMod val="65000"/>
                  <a:lumOff val="35000"/>
                </a:schemeClr>
              </a:solidFill>
              <a:latin typeface="+mn-lt"/>
            </a:endParaRPr>
          </a:p>
        </p:txBody>
      </p:sp>
      <p:sp>
        <p:nvSpPr>
          <p:cNvPr id="53" name="Pentagon 52"/>
          <p:cNvSpPr/>
          <p:nvPr/>
        </p:nvSpPr>
        <p:spPr>
          <a:xfrm>
            <a:off x="1475656" y="2594400"/>
            <a:ext cx="459009" cy="288745"/>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54" name="Tekstboks 35"/>
          <p:cNvSpPr txBox="1"/>
          <p:nvPr/>
        </p:nvSpPr>
        <p:spPr>
          <a:xfrm>
            <a:off x="1508657" y="2611943"/>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58" name="Pentagon 57"/>
          <p:cNvSpPr/>
          <p:nvPr/>
        </p:nvSpPr>
        <p:spPr>
          <a:xfrm>
            <a:off x="3567203" y="3600094"/>
            <a:ext cx="1306891"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59" name="Tekstboks 33"/>
          <p:cNvSpPr txBox="1"/>
          <p:nvPr/>
        </p:nvSpPr>
        <p:spPr>
          <a:xfrm>
            <a:off x="3829759" y="3624621"/>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Comments</a:t>
            </a:r>
          </a:p>
        </p:txBody>
      </p:sp>
      <p:sp>
        <p:nvSpPr>
          <p:cNvPr id="60" name="Pentagon 59"/>
          <p:cNvSpPr/>
          <p:nvPr/>
        </p:nvSpPr>
        <p:spPr>
          <a:xfrm>
            <a:off x="4909780" y="3605088"/>
            <a:ext cx="459009" cy="30038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61" name="Tekstboks 35"/>
          <p:cNvSpPr txBox="1"/>
          <p:nvPr/>
        </p:nvSpPr>
        <p:spPr>
          <a:xfrm>
            <a:off x="4921261" y="3617355"/>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63" name="Rectangle 62"/>
          <p:cNvSpPr/>
          <p:nvPr/>
        </p:nvSpPr>
        <p:spPr bwMode="auto">
          <a:xfrm>
            <a:off x="91904" y="3596458"/>
            <a:ext cx="644313" cy="3034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64" name="Tekstboks 33"/>
          <p:cNvSpPr txBox="1"/>
          <p:nvPr/>
        </p:nvSpPr>
        <p:spPr>
          <a:xfrm>
            <a:off x="38098" y="3635241"/>
            <a:ext cx="708848"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NML ext</a:t>
            </a:r>
            <a:endParaRPr lang="da-DK" sz="1100" dirty="0">
              <a:solidFill>
                <a:schemeClr val="tx1">
                  <a:lumMod val="65000"/>
                  <a:lumOff val="35000"/>
                </a:schemeClr>
              </a:solidFill>
              <a:latin typeface="+mn-lt"/>
            </a:endParaRPr>
          </a:p>
        </p:txBody>
      </p:sp>
      <p:sp>
        <p:nvSpPr>
          <p:cNvPr id="65" name="Pentagon 64"/>
          <p:cNvSpPr/>
          <p:nvPr/>
        </p:nvSpPr>
        <p:spPr>
          <a:xfrm>
            <a:off x="703918" y="3077484"/>
            <a:ext cx="1009540"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66" name="Tekstboks 35"/>
          <p:cNvSpPr txBox="1"/>
          <p:nvPr/>
        </p:nvSpPr>
        <p:spPr>
          <a:xfrm>
            <a:off x="683568" y="3093844"/>
            <a:ext cx="1263935"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Agee NSI AAI</a:t>
            </a:r>
            <a:endParaRPr lang="da-DK" sz="1100" dirty="0">
              <a:solidFill>
                <a:schemeClr val="tx1">
                  <a:lumMod val="65000"/>
                  <a:lumOff val="35000"/>
                </a:schemeClr>
              </a:solidFill>
              <a:latin typeface="+mn-lt"/>
            </a:endParaRPr>
          </a:p>
        </p:txBody>
      </p:sp>
      <p:sp>
        <p:nvSpPr>
          <p:cNvPr id="67" name="Pentagon 66"/>
          <p:cNvSpPr/>
          <p:nvPr/>
        </p:nvSpPr>
        <p:spPr>
          <a:xfrm>
            <a:off x="3039911" y="3070233"/>
            <a:ext cx="1074224"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68" name="Tekstboks 33"/>
          <p:cNvSpPr txBox="1"/>
          <p:nvPr/>
        </p:nvSpPr>
        <p:spPr>
          <a:xfrm>
            <a:off x="3147945" y="3095841"/>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a:t>
            </a:r>
            <a:r>
              <a:rPr lang="da-DK" sz="1100" dirty="0" smtClean="0">
                <a:solidFill>
                  <a:schemeClr val="tx1">
                    <a:lumMod val="65000"/>
                    <a:lumOff val="35000"/>
                  </a:schemeClr>
                </a:solidFill>
                <a:latin typeface="+mn-lt"/>
              </a:rPr>
              <a:t>omments</a:t>
            </a:r>
            <a:endParaRPr lang="da-DK" sz="1100" dirty="0">
              <a:solidFill>
                <a:schemeClr val="tx1">
                  <a:lumMod val="65000"/>
                  <a:lumOff val="35000"/>
                </a:schemeClr>
              </a:solidFill>
              <a:latin typeface="+mn-lt"/>
            </a:endParaRPr>
          </a:p>
        </p:txBody>
      </p:sp>
      <p:sp>
        <p:nvSpPr>
          <p:cNvPr id="69" name="Pentagon 68"/>
          <p:cNvSpPr/>
          <p:nvPr/>
        </p:nvSpPr>
        <p:spPr>
          <a:xfrm>
            <a:off x="4147795" y="3070234"/>
            <a:ext cx="459009" cy="28311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70" name="Tekstboks 35"/>
          <p:cNvSpPr txBox="1"/>
          <p:nvPr/>
        </p:nvSpPr>
        <p:spPr>
          <a:xfrm>
            <a:off x="4143485" y="3079838"/>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72" name="Rectangle 71"/>
          <p:cNvSpPr/>
          <p:nvPr/>
        </p:nvSpPr>
        <p:spPr bwMode="auto">
          <a:xfrm>
            <a:off x="107309" y="3077484"/>
            <a:ext cx="631748" cy="30156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73" name="Tekstboks 33"/>
          <p:cNvSpPr txBox="1"/>
          <p:nvPr/>
        </p:nvSpPr>
        <p:spPr>
          <a:xfrm>
            <a:off x="53503" y="3114350"/>
            <a:ext cx="412292"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AAI</a:t>
            </a:r>
            <a:endParaRPr lang="da-DK" sz="1100" dirty="0">
              <a:solidFill>
                <a:schemeClr val="tx1">
                  <a:lumMod val="65000"/>
                  <a:lumOff val="35000"/>
                </a:schemeClr>
              </a:solidFill>
              <a:latin typeface="+mn-lt"/>
            </a:endParaRPr>
          </a:p>
        </p:txBody>
      </p:sp>
      <p:sp>
        <p:nvSpPr>
          <p:cNvPr id="74" name="Pentagon 73"/>
          <p:cNvSpPr/>
          <p:nvPr/>
        </p:nvSpPr>
        <p:spPr>
          <a:xfrm>
            <a:off x="693611" y="4157605"/>
            <a:ext cx="1764505"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75" name="Tekstboks 35"/>
          <p:cNvSpPr txBox="1"/>
          <p:nvPr/>
        </p:nvSpPr>
        <p:spPr>
          <a:xfrm>
            <a:off x="742659" y="4175629"/>
            <a:ext cx="2123442"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Agree NSA </a:t>
            </a:r>
            <a:r>
              <a:rPr lang="da-DK" sz="1100" dirty="0" smtClean="0">
                <a:solidFill>
                  <a:schemeClr val="tx1">
                    <a:lumMod val="65000"/>
                    <a:lumOff val="35000"/>
                  </a:schemeClr>
                </a:solidFill>
                <a:latin typeface="+mn-lt"/>
              </a:rPr>
              <a:t>Disc. </a:t>
            </a:r>
            <a:r>
              <a:rPr lang="da-DK" sz="1100" dirty="0" smtClean="0">
                <a:solidFill>
                  <a:schemeClr val="tx1">
                    <a:lumMod val="65000"/>
                    <a:lumOff val="35000"/>
                  </a:schemeClr>
                </a:solidFill>
                <a:latin typeface="+mn-lt"/>
              </a:rPr>
              <a:t>Doc</a:t>
            </a:r>
            <a:endParaRPr lang="da-DK" sz="1100" dirty="0">
              <a:solidFill>
                <a:schemeClr val="tx1">
                  <a:lumMod val="65000"/>
                  <a:lumOff val="35000"/>
                </a:schemeClr>
              </a:solidFill>
              <a:latin typeface="+mn-lt"/>
            </a:endParaRPr>
          </a:p>
        </p:txBody>
      </p:sp>
      <p:sp>
        <p:nvSpPr>
          <p:cNvPr id="81" name="Rectangle 80"/>
          <p:cNvSpPr/>
          <p:nvPr/>
        </p:nvSpPr>
        <p:spPr bwMode="auto">
          <a:xfrm>
            <a:off x="96566" y="4150569"/>
            <a:ext cx="649235" cy="2997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82" name="Tekstboks 33"/>
          <p:cNvSpPr txBox="1"/>
          <p:nvPr/>
        </p:nvSpPr>
        <p:spPr>
          <a:xfrm>
            <a:off x="42760" y="4177054"/>
            <a:ext cx="766557"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NSA </a:t>
            </a:r>
            <a:r>
              <a:rPr lang="da-DK" sz="1100" dirty="0">
                <a:solidFill>
                  <a:schemeClr val="tx1">
                    <a:lumMod val="65000"/>
                    <a:lumOff val="35000"/>
                  </a:schemeClr>
                </a:solidFill>
                <a:latin typeface="+mn-lt"/>
              </a:rPr>
              <a:t>d</a:t>
            </a:r>
            <a:r>
              <a:rPr lang="da-DK" sz="1100" dirty="0" smtClean="0">
                <a:solidFill>
                  <a:schemeClr val="tx1">
                    <a:lumMod val="65000"/>
                    <a:lumOff val="35000"/>
                  </a:schemeClr>
                </a:solidFill>
                <a:latin typeface="+mn-lt"/>
              </a:rPr>
              <a:t>isc</a:t>
            </a:r>
            <a:endParaRPr lang="da-DK" sz="1100" dirty="0">
              <a:solidFill>
                <a:schemeClr val="tx1">
                  <a:lumMod val="65000"/>
                  <a:lumOff val="35000"/>
                </a:schemeClr>
              </a:solidFill>
              <a:latin typeface="+mn-lt"/>
            </a:endParaRPr>
          </a:p>
        </p:txBody>
      </p:sp>
      <p:sp>
        <p:nvSpPr>
          <p:cNvPr id="85" name="Pentagon 84"/>
          <p:cNvSpPr/>
          <p:nvPr/>
        </p:nvSpPr>
        <p:spPr>
          <a:xfrm>
            <a:off x="1744947" y="3075777"/>
            <a:ext cx="1280497"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86" name="Tekstboks 35"/>
          <p:cNvSpPr txBox="1"/>
          <p:nvPr/>
        </p:nvSpPr>
        <p:spPr>
          <a:xfrm>
            <a:off x="1899166" y="3106288"/>
            <a:ext cx="984079"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Document</a:t>
            </a:r>
            <a:endParaRPr lang="da-DK" sz="1100" dirty="0">
              <a:solidFill>
                <a:schemeClr val="tx1">
                  <a:lumMod val="65000"/>
                  <a:lumOff val="35000"/>
                </a:schemeClr>
              </a:solidFill>
              <a:latin typeface="+mn-lt"/>
            </a:endParaRPr>
          </a:p>
        </p:txBody>
      </p:sp>
      <p:sp>
        <p:nvSpPr>
          <p:cNvPr id="87" name="Flowchart: Decision 86"/>
          <p:cNvSpPr/>
          <p:nvPr/>
        </p:nvSpPr>
        <p:spPr bwMode="auto">
          <a:xfrm>
            <a:off x="1855095" y="2619823"/>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91" name="Pentagon 90"/>
          <p:cNvSpPr/>
          <p:nvPr/>
        </p:nvSpPr>
        <p:spPr>
          <a:xfrm>
            <a:off x="2457350" y="3604172"/>
            <a:ext cx="1046776"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93" name="Tekstboks 35"/>
          <p:cNvSpPr txBox="1"/>
          <p:nvPr/>
        </p:nvSpPr>
        <p:spPr>
          <a:xfrm>
            <a:off x="2494916" y="3636767"/>
            <a:ext cx="918014" cy="261610"/>
          </a:xfrm>
          <a:prstGeom prst="rect">
            <a:avLst/>
          </a:prstGeom>
          <a:noFill/>
        </p:spPr>
        <p:txBody>
          <a:bodyPr wrap="square" rtlCol="0">
            <a:spAutoFit/>
          </a:bodyPr>
          <a:lstStyle/>
          <a:p>
            <a:r>
              <a:rPr lang="da-DK" sz="1100" dirty="0">
                <a:solidFill>
                  <a:schemeClr val="tx1">
                    <a:lumMod val="65000"/>
                    <a:lumOff val="35000"/>
                  </a:schemeClr>
                </a:solidFill>
                <a:latin typeface="+mn-lt"/>
              </a:rPr>
              <a:t>Document</a:t>
            </a:r>
          </a:p>
        </p:txBody>
      </p:sp>
      <p:sp>
        <p:nvSpPr>
          <p:cNvPr id="95" name="Flowchart: Decision 94"/>
          <p:cNvSpPr/>
          <p:nvPr/>
        </p:nvSpPr>
        <p:spPr bwMode="auto">
          <a:xfrm>
            <a:off x="1122209" y="5661248"/>
            <a:ext cx="288032" cy="288032"/>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a typeface="ＭＳ Ｐゴシック" pitchFamily="1" charset="-128"/>
            </a:endParaRPr>
          </a:p>
        </p:txBody>
      </p:sp>
      <p:sp>
        <p:nvSpPr>
          <p:cNvPr id="96" name="Tekstboks 33"/>
          <p:cNvSpPr txBox="1"/>
          <p:nvPr/>
        </p:nvSpPr>
        <p:spPr>
          <a:xfrm>
            <a:off x="1531553" y="5647168"/>
            <a:ext cx="856325" cy="276999"/>
          </a:xfrm>
          <a:prstGeom prst="rect">
            <a:avLst/>
          </a:prstGeom>
          <a:noFill/>
        </p:spPr>
        <p:txBody>
          <a:bodyPr wrap="none" rtlCol="0">
            <a:spAutoFit/>
          </a:bodyPr>
          <a:lstStyle/>
          <a:p>
            <a:r>
              <a:rPr lang="da-DK" sz="1200" dirty="0" smtClean="0">
                <a:solidFill>
                  <a:schemeClr val="tx1">
                    <a:lumMod val="65000"/>
                    <a:lumOff val="35000"/>
                  </a:schemeClr>
                </a:solidFill>
              </a:rPr>
              <a:t>Published</a:t>
            </a:r>
            <a:endParaRPr lang="da-DK" sz="1200" dirty="0">
              <a:solidFill>
                <a:schemeClr val="tx1">
                  <a:lumMod val="65000"/>
                  <a:lumOff val="35000"/>
                </a:schemeClr>
              </a:solidFill>
            </a:endParaRPr>
          </a:p>
        </p:txBody>
      </p:sp>
      <p:sp>
        <p:nvSpPr>
          <p:cNvPr id="97" name="Flowchart: Decision 96"/>
          <p:cNvSpPr/>
          <p:nvPr/>
        </p:nvSpPr>
        <p:spPr bwMode="auto">
          <a:xfrm>
            <a:off x="1115616" y="5317336"/>
            <a:ext cx="288032" cy="288032"/>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a typeface="ＭＳ Ｐゴシック" pitchFamily="1" charset="-128"/>
            </a:endParaRPr>
          </a:p>
        </p:txBody>
      </p:sp>
      <p:sp>
        <p:nvSpPr>
          <p:cNvPr id="98" name="Tekstboks 33"/>
          <p:cNvSpPr txBox="1"/>
          <p:nvPr/>
        </p:nvSpPr>
        <p:spPr>
          <a:xfrm>
            <a:off x="1522853" y="5324453"/>
            <a:ext cx="2161169" cy="276999"/>
          </a:xfrm>
          <a:prstGeom prst="rect">
            <a:avLst/>
          </a:prstGeom>
          <a:noFill/>
        </p:spPr>
        <p:txBody>
          <a:bodyPr wrap="none" rtlCol="0">
            <a:spAutoFit/>
          </a:bodyPr>
          <a:lstStyle/>
          <a:p>
            <a:r>
              <a:rPr lang="da-DK" sz="1200" dirty="0" smtClean="0">
                <a:solidFill>
                  <a:schemeClr val="tx1">
                    <a:lumMod val="65000"/>
                    <a:lumOff val="35000"/>
                  </a:schemeClr>
                </a:solidFill>
              </a:rPr>
              <a:t>Begin public comment period</a:t>
            </a:r>
            <a:endParaRPr lang="da-DK" sz="1200" dirty="0">
              <a:solidFill>
                <a:schemeClr val="tx1">
                  <a:lumMod val="65000"/>
                  <a:lumOff val="35000"/>
                </a:schemeClr>
              </a:solidFill>
            </a:endParaRPr>
          </a:p>
        </p:txBody>
      </p:sp>
      <p:sp>
        <p:nvSpPr>
          <p:cNvPr id="99" name="Flowchart: Decision 98"/>
          <p:cNvSpPr/>
          <p:nvPr/>
        </p:nvSpPr>
        <p:spPr bwMode="auto">
          <a:xfrm>
            <a:off x="2918591" y="3090613"/>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0" name="Flowchart: Decision 99"/>
          <p:cNvSpPr/>
          <p:nvPr/>
        </p:nvSpPr>
        <p:spPr bwMode="auto">
          <a:xfrm>
            <a:off x="3406178" y="3608188"/>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2" name="Flowchart: Decision 101"/>
          <p:cNvSpPr/>
          <p:nvPr/>
        </p:nvSpPr>
        <p:spPr bwMode="auto">
          <a:xfrm>
            <a:off x="4500326" y="3084369"/>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3" name="Flowchart: Decision 102"/>
          <p:cNvSpPr/>
          <p:nvPr/>
        </p:nvSpPr>
        <p:spPr bwMode="auto">
          <a:xfrm>
            <a:off x="5267114" y="3633137"/>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05" name="Rectangle 104"/>
          <p:cNvSpPr/>
          <p:nvPr/>
        </p:nvSpPr>
        <p:spPr bwMode="auto">
          <a:xfrm>
            <a:off x="100166" y="4635792"/>
            <a:ext cx="636052" cy="305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a:endParaRPr kumimoji="0" lang="en-GB" sz="1100" b="0" i="0" u="none" strike="noStrike" cap="none" normalizeH="0" baseline="0" dirty="0" smtClean="0">
              <a:ln>
                <a:noFill/>
              </a:ln>
              <a:solidFill>
                <a:schemeClr val="tx1"/>
              </a:solidFill>
              <a:effectLst/>
              <a:latin typeface="+mn-lt"/>
              <a:ea typeface="ＭＳ Ｐゴシック" pitchFamily="1" charset="-128"/>
            </a:endParaRPr>
          </a:p>
        </p:txBody>
      </p:sp>
      <p:sp>
        <p:nvSpPr>
          <p:cNvPr id="106" name="Tekstboks 33"/>
          <p:cNvSpPr txBox="1"/>
          <p:nvPr/>
        </p:nvSpPr>
        <p:spPr>
          <a:xfrm>
            <a:off x="35496" y="4671460"/>
            <a:ext cx="678391" cy="261610"/>
          </a:xfrm>
          <a:prstGeom prst="rect">
            <a:avLst/>
          </a:prstGeom>
          <a:noFill/>
        </p:spPr>
        <p:txBody>
          <a:bodyPr wrap="none" rtlCol="0">
            <a:spAutoFit/>
          </a:bodyPr>
          <a:lstStyle/>
          <a:p>
            <a:r>
              <a:rPr lang="da-DK" sz="1100" dirty="0" smtClean="0">
                <a:solidFill>
                  <a:schemeClr val="tx1">
                    <a:lumMod val="65000"/>
                    <a:lumOff val="35000"/>
                  </a:schemeClr>
                </a:solidFill>
                <a:latin typeface="+mn-lt"/>
              </a:rPr>
              <a:t>NSI </a:t>
            </a:r>
            <a:r>
              <a:rPr lang="da-DK" sz="1100" dirty="0" smtClean="0">
                <a:solidFill>
                  <a:schemeClr val="tx1">
                    <a:lumMod val="65000"/>
                    <a:lumOff val="35000"/>
                  </a:schemeClr>
                </a:solidFill>
                <a:latin typeface="+mn-lt"/>
              </a:rPr>
              <a:t>dist</a:t>
            </a:r>
            <a:endParaRPr lang="da-DK" sz="1100" dirty="0">
              <a:solidFill>
                <a:schemeClr val="tx1">
                  <a:lumMod val="65000"/>
                  <a:lumOff val="35000"/>
                </a:schemeClr>
              </a:solidFill>
              <a:latin typeface="+mn-lt"/>
            </a:endParaRPr>
          </a:p>
        </p:txBody>
      </p:sp>
      <p:sp>
        <p:nvSpPr>
          <p:cNvPr id="107" name="Pentagon 106"/>
          <p:cNvSpPr/>
          <p:nvPr/>
        </p:nvSpPr>
        <p:spPr>
          <a:xfrm>
            <a:off x="755576" y="4649459"/>
            <a:ext cx="4378866" cy="267433"/>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08" name="Tekstboks 35"/>
          <p:cNvSpPr txBox="1"/>
          <p:nvPr/>
        </p:nvSpPr>
        <p:spPr>
          <a:xfrm>
            <a:off x="1440770" y="4657443"/>
            <a:ext cx="3203238"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Agree NSI </a:t>
            </a:r>
            <a:r>
              <a:rPr lang="da-DK" sz="1100" dirty="0" smtClean="0">
                <a:solidFill>
                  <a:schemeClr val="tx1">
                    <a:lumMod val="65000"/>
                    <a:lumOff val="35000"/>
                  </a:schemeClr>
                </a:solidFill>
                <a:latin typeface="+mn-lt"/>
              </a:rPr>
              <a:t>Document Distritubtion service</a:t>
            </a:r>
            <a:endParaRPr lang="da-DK" sz="1100" dirty="0">
              <a:solidFill>
                <a:schemeClr val="tx1">
                  <a:lumMod val="65000"/>
                  <a:lumOff val="35000"/>
                </a:schemeClr>
              </a:solidFill>
              <a:latin typeface="+mn-lt"/>
            </a:endParaRPr>
          </a:p>
        </p:txBody>
      </p:sp>
      <p:sp>
        <p:nvSpPr>
          <p:cNvPr id="117" name="Pentagon 116"/>
          <p:cNvSpPr/>
          <p:nvPr/>
        </p:nvSpPr>
        <p:spPr>
          <a:xfrm>
            <a:off x="3587179" y="4159532"/>
            <a:ext cx="1306891"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18" name="Tekstboks 33"/>
          <p:cNvSpPr txBox="1"/>
          <p:nvPr/>
        </p:nvSpPr>
        <p:spPr>
          <a:xfrm>
            <a:off x="3849735" y="4184059"/>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Comments</a:t>
            </a:r>
          </a:p>
        </p:txBody>
      </p:sp>
      <p:sp>
        <p:nvSpPr>
          <p:cNvPr id="119" name="Pentagon 118"/>
          <p:cNvSpPr/>
          <p:nvPr/>
        </p:nvSpPr>
        <p:spPr>
          <a:xfrm>
            <a:off x="4929756" y="4164526"/>
            <a:ext cx="459009" cy="30038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0" name="Tekstboks 35"/>
          <p:cNvSpPr txBox="1"/>
          <p:nvPr/>
        </p:nvSpPr>
        <p:spPr>
          <a:xfrm>
            <a:off x="4941237" y="4185106"/>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121" name="Pentagon 120"/>
          <p:cNvSpPr/>
          <p:nvPr/>
        </p:nvSpPr>
        <p:spPr>
          <a:xfrm>
            <a:off x="2477326" y="4163610"/>
            <a:ext cx="1046776"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2" name="Tekstboks 35"/>
          <p:cNvSpPr txBox="1"/>
          <p:nvPr/>
        </p:nvSpPr>
        <p:spPr>
          <a:xfrm>
            <a:off x="2514892" y="4196205"/>
            <a:ext cx="918014" cy="261610"/>
          </a:xfrm>
          <a:prstGeom prst="rect">
            <a:avLst/>
          </a:prstGeom>
          <a:noFill/>
        </p:spPr>
        <p:txBody>
          <a:bodyPr wrap="square" rtlCol="0">
            <a:spAutoFit/>
          </a:bodyPr>
          <a:lstStyle/>
          <a:p>
            <a:r>
              <a:rPr lang="da-DK" sz="1100" dirty="0">
                <a:solidFill>
                  <a:schemeClr val="tx1">
                    <a:lumMod val="65000"/>
                    <a:lumOff val="35000"/>
                  </a:schemeClr>
                </a:solidFill>
                <a:latin typeface="+mn-lt"/>
              </a:rPr>
              <a:t>Document</a:t>
            </a:r>
          </a:p>
        </p:txBody>
      </p:sp>
      <p:sp>
        <p:nvSpPr>
          <p:cNvPr id="123" name="Flowchart: Decision 122"/>
          <p:cNvSpPr/>
          <p:nvPr/>
        </p:nvSpPr>
        <p:spPr bwMode="auto">
          <a:xfrm>
            <a:off x="3426154" y="4167626"/>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24" name="Flowchart: Decision 123"/>
          <p:cNvSpPr/>
          <p:nvPr/>
        </p:nvSpPr>
        <p:spPr bwMode="auto">
          <a:xfrm>
            <a:off x="5287090" y="4192575"/>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25" name="Pentagon 124"/>
          <p:cNvSpPr/>
          <p:nvPr/>
        </p:nvSpPr>
        <p:spPr>
          <a:xfrm>
            <a:off x="6256465" y="4635792"/>
            <a:ext cx="1306891" cy="289518"/>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6" name="Tekstboks 33"/>
          <p:cNvSpPr txBox="1"/>
          <p:nvPr/>
        </p:nvSpPr>
        <p:spPr>
          <a:xfrm>
            <a:off x="6485769" y="4660319"/>
            <a:ext cx="865943" cy="261610"/>
          </a:xfrm>
          <a:prstGeom prst="rect">
            <a:avLst/>
          </a:prstGeom>
          <a:noFill/>
        </p:spPr>
        <p:txBody>
          <a:bodyPr wrap="none" rtlCol="0">
            <a:spAutoFit/>
          </a:bodyPr>
          <a:lstStyle/>
          <a:p>
            <a:r>
              <a:rPr lang="da-DK" sz="1100" dirty="0">
                <a:solidFill>
                  <a:schemeClr val="tx1">
                    <a:lumMod val="65000"/>
                    <a:lumOff val="35000"/>
                  </a:schemeClr>
                </a:solidFill>
                <a:latin typeface="+mn-lt"/>
              </a:rPr>
              <a:t>Comments</a:t>
            </a:r>
          </a:p>
        </p:txBody>
      </p:sp>
      <p:sp>
        <p:nvSpPr>
          <p:cNvPr id="127" name="Pentagon 126"/>
          <p:cNvSpPr/>
          <p:nvPr/>
        </p:nvSpPr>
        <p:spPr>
          <a:xfrm>
            <a:off x="7599042" y="4640786"/>
            <a:ext cx="459009" cy="30038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28" name="Tekstboks 35"/>
          <p:cNvSpPr txBox="1"/>
          <p:nvPr/>
        </p:nvSpPr>
        <p:spPr>
          <a:xfrm>
            <a:off x="7618836" y="4661366"/>
            <a:ext cx="477444" cy="261610"/>
          </a:xfrm>
          <a:prstGeom prst="rect">
            <a:avLst/>
          </a:prstGeom>
          <a:noFill/>
        </p:spPr>
        <p:txBody>
          <a:bodyPr wrap="square" rtlCol="0">
            <a:spAutoFit/>
          </a:bodyPr>
          <a:lstStyle/>
          <a:p>
            <a:r>
              <a:rPr lang="da-DK" sz="1100" dirty="0" smtClean="0">
                <a:solidFill>
                  <a:schemeClr val="tx1">
                    <a:lumMod val="65000"/>
                    <a:lumOff val="35000"/>
                  </a:schemeClr>
                </a:solidFill>
                <a:latin typeface="+mn-lt"/>
              </a:rPr>
              <a:t>edit</a:t>
            </a:r>
            <a:endParaRPr lang="da-DK" sz="1100" dirty="0">
              <a:solidFill>
                <a:schemeClr val="tx1">
                  <a:lumMod val="65000"/>
                  <a:lumOff val="35000"/>
                </a:schemeClr>
              </a:solidFill>
              <a:latin typeface="+mn-lt"/>
            </a:endParaRPr>
          </a:p>
        </p:txBody>
      </p:sp>
      <p:sp>
        <p:nvSpPr>
          <p:cNvPr id="129" name="Pentagon 128"/>
          <p:cNvSpPr/>
          <p:nvPr/>
        </p:nvSpPr>
        <p:spPr>
          <a:xfrm>
            <a:off x="5146612" y="4639870"/>
            <a:ext cx="1046776" cy="277022"/>
          </a:xfrm>
          <a:prstGeom prst="homePlate">
            <a:avLst>
              <a:gd name="adj" fmla="val 35141"/>
            </a:avLst>
          </a:prstGeom>
          <a:gradFill flip="none" rotWithShape="1">
            <a:gsLst>
              <a:gs pos="0">
                <a:schemeClr val="bg1">
                  <a:lumMod val="85000"/>
                </a:schemeClr>
              </a:gs>
              <a:gs pos="100000">
                <a:schemeClr val="bg1">
                  <a:lumMod val="75000"/>
                </a:schemeClr>
              </a:gs>
            </a:gsLst>
            <a:lin ang="5400000" scaled="1"/>
            <a:tileRect/>
          </a:gradFill>
          <a:ln w="3175" cap="flat" cmpd="sng">
            <a:solidFill>
              <a:schemeClr val="bg1">
                <a:lumMod val="75000"/>
              </a:schemeClr>
            </a:solidFill>
            <a:prstDash val="solid"/>
            <a:round/>
            <a:headEnd type="none" w="med" len="med"/>
            <a:tailEnd type="none" w="med" len="med"/>
          </a:ln>
          <a:effectLst>
            <a:outerShdw blurRad="50800" dist="38100" dir="2700000" algn="tl" rotWithShape="0">
              <a:prstClr val="black">
                <a:alpha val="40000"/>
              </a:prstClr>
            </a:outerShdw>
          </a:effectLst>
        </p:spPr>
        <p:txBody>
          <a:bodyPr/>
          <a:lstStyle/>
          <a:p>
            <a:pPr>
              <a:defRPr/>
            </a:pPr>
            <a:endParaRPr lang="da-DK" sz="1100" kern="0">
              <a:solidFill>
                <a:schemeClr val="tx1">
                  <a:lumMod val="95000"/>
                  <a:lumOff val="5000"/>
                </a:schemeClr>
              </a:solidFill>
              <a:latin typeface="+mn-lt"/>
            </a:endParaRPr>
          </a:p>
        </p:txBody>
      </p:sp>
      <p:sp>
        <p:nvSpPr>
          <p:cNvPr id="130" name="Tekstboks 35"/>
          <p:cNvSpPr txBox="1"/>
          <p:nvPr/>
        </p:nvSpPr>
        <p:spPr>
          <a:xfrm>
            <a:off x="5242369" y="4647526"/>
            <a:ext cx="918014" cy="261610"/>
          </a:xfrm>
          <a:prstGeom prst="rect">
            <a:avLst/>
          </a:prstGeom>
          <a:noFill/>
        </p:spPr>
        <p:txBody>
          <a:bodyPr wrap="square" rtlCol="0">
            <a:spAutoFit/>
          </a:bodyPr>
          <a:lstStyle/>
          <a:p>
            <a:r>
              <a:rPr lang="da-DK" sz="1100" dirty="0">
                <a:solidFill>
                  <a:schemeClr val="tx1">
                    <a:lumMod val="65000"/>
                    <a:lumOff val="35000"/>
                  </a:schemeClr>
                </a:solidFill>
                <a:latin typeface="+mn-lt"/>
              </a:rPr>
              <a:t>Document</a:t>
            </a:r>
          </a:p>
        </p:txBody>
      </p:sp>
      <p:sp>
        <p:nvSpPr>
          <p:cNvPr id="131" name="Flowchart: Decision 130"/>
          <p:cNvSpPr/>
          <p:nvPr/>
        </p:nvSpPr>
        <p:spPr bwMode="auto">
          <a:xfrm>
            <a:off x="6095440" y="4643886"/>
            <a:ext cx="288032" cy="287208"/>
          </a:xfrm>
          <a:prstGeom prst="flowChartDecision">
            <a:avLst/>
          </a:prstGeom>
          <a:solidFill>
            <a:schemeClr val="accent2">
              <a:lumMod val="40000"/>
              <a:lumOff val="6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132" name="Flowchart: Decision 131"/>
          <p:cNvSpPr/>
          <p:nvPr/>
        </p:nvSpPr>
        <p:spPr bwMode="auto">
          <a:xfrm>
            <a:off x="7956376" y="4668835"/>
            <a:ext cx="288032" cy="271869"/>
          </a:xfrm>
          <a:prstGeom prst="flowChartDecision">
            <a:avLst/>
          </a:prstGeom>
          <a:solidFill>
            <a:schemeClr val="accent1">
              <a:lumMod val="60000"/>
              <a:lumOff val="40000"/>
            </a:schemeClr>
          </a:solidFill>
          <a:ln w="9525" cap="flat" cmpd="sng" algn="ctr">
            <a:noFill/>
            <a:prstDash val="solid"/>
            <a:round/>
            <a:headEnd type="none" w="med" len="med"/>
            <a:tailEnd type="none" w="med" len="med"/>
          </a:ln>
          <a:effectLst/>
          <a:scene3d>
            <a:camera prst="orthographicFront"/>
            <a:lightRig rig="threePt" dir="t"/>
          </a:scene3d>
          <a:sp3d>
            <a:bevelT w="101600" prst="coolSlant"/>
          </a:sp3d>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smtClean="0">
              <a:ln>
                <a:noFill/>
              </a:ln>
              <a:solidFill>
                <a:schemeClr val="tx1"/>
              </a:solidFill>
              <a:effectLst/>
              <a:latin typeface="+mn-lt"/>
              <a:ea typeface="ＭＳ Ｐゴシック" pitchFamily="1" charset="-128"/>
            </a:endParaRPr>
          </a:p>
        </p:txBody>
      </p:sp>
      <p:sp>
        <p:nvSpPr>
          <p:cNvPr id="94" name="Tekstboks 51"/>
          <p:cNvSpPr txBox="1"/>
          <p:nvPr/>
        </p:nvSpPr>
        <p:spPr>
          <a:xfrm>
            <a:off x="7551905" y="2054577"/>
            <a:ext cx="448136" cy="307777"/>
          </a:xfrm>
          <a:prstGeom prst="rect">
            <a:avLst/>
          </a:prstGeom>
          <a:noFill/>
        </p:spPr>
        <p:txBody>
          <a:bodyPr wrap="none" rtlCol="0">
            <a:spAutoFit/>
          </a:bodyPr>
          <a:lstStyle/>
          <a:p>
            <a:pPr algn="ctr"/>
            <a:r>
              <a:rPr lang="da-DK" sz="1400" dirty="0" err="1" smtClean="0">
                <a:solidFill>
                  <a:schemeClr val="bg1"/>
                </a:solidFill>
              </a:rPr>
              <a:t>Feb</a:t>
            </a:r>
            <a:endParaRPr lang="da-DK" sz="1400" dirty="0">
              <a:solidFill>
                <a:schemeClr val="bg1"/>
              </a:solidFill>
            </a:endParaRPr>
          </a:p>
        </p:txBody>
      </p:sp>
      <p:sp>
        <p:nvSpPr>
          <p:cNvPr id="101" name="Tekstboks 52"/>
          <p:cNvSpPr txBox="1"/>
          <p:nvPr/>
        </p:nvSpPr>
        <p:spPr>
          <a:xfrm>
            <a:off x="6907989" y="2054577"/>
            <a:ext cx="423514" cy="307777"/>
          </a:xfrm>
          <a:prstGeom prst="rect">
            <a:avLst/>
          </a:prstGeom>
          <a:noFill/>
        </p:spPr>
        <p:txBody>
          <a:bodyPr wrap="none" rtlCol="0">
            <a:spAutoFit/>
          </a:bodyPr>
          <a:lstStyle/>
          <a:p>
            <a:pPr algn="ctr"/>
            <a:r>
              <a:rPr lang="da-DK" sz="1400" dirty="0" smtClean="0">
                <a:solidFill>
                  <a:schemeClr val="bg1"/>
                </a:solidFill>
              </a:rPr>
              <a:t>Jan</a:t>
            </a:r>
            <a:endParaRPr lang="da-DK" sz="1400" dirty="0">
              <a:solidFill>
                <a:schemeClr val="bg1"/>
              </a:solidFill>
            </a:endParaRPr>
          </a:p>
        </p:txBody>
      </p:sp>
      <p:sp>
        <p:nvSpPr>
          <p:cNvPr id="104" name="Tekstboks 32"/>
          <p:cNvSpPr txBox="1"/>
          <p:nvPr/>
        </p:nvSpPr>
        <p:spPr>
          <a:xfrm>
            <a:off x="6732240" y="1490985"/>
            <a:ext cx="1326004" cy="707886"/>
          </a:xfrm>
          <a:prstGeom prst="rect">
            <a:avLst/>
          </a:prstGeom>
          <a:noFill/>
          <a:ln>
            <a:noFill/>
          </a:ln>
        </p:spPr>
        <p:txBody>
          <a:bodyPr wrap="none" rtlCol="0">
            <a:spAutoFit/>
          </a:bodyPr>
          <a:lstStyle/>
          <a:p>
            <a:r>
              <a:rPr lang="da-DK" sz="4000" b="1" dirty="0" smtClean="0">
                <a:gradFill flip="none" rotWithShape="1">
                  <a:gsLst>
                    <a:gs pos="0">
                      <a:srgbClr val="002060"/>
                    </a:gs>
                    <a:gs pos="50000">
                      <a:srgbClr val="0070C0"/>
                    </a:gs>
                  </a:gsLst>
                  <a:lin ang="13500000" scaled="1"/>
                  <a:tileRect/>
                </a:gradFill>
              </a:rPr>
              <a:t>2015</a:t>
            </a:r>
            <a:endParaRPr lang="da-DK" sz="4000" b="1" dirty="0">
              <a:gradFill flip="none" rotWithShape="1">
                <a:gsLst>
                  <a:gs pos="0">
                    <a:srgbClr val="002060"/>
                  </a:gs>
                  <a:gs pos="50000">
                    <a:srgbClr val="0070C0"/>
                  </a:gs>
                </a:gsLst>
                <a:lin ang="13500000" scaled="1"/>
                <a:tileRect/>
              </a:gradFill>
            </a:endParaRPr>
          </a:p>
        </p:txBody>
      </p:sp>
    </p:spTree>
    <p:extLst>
      <p:ext uri="{BB962C8B-B14F-4D97-AF65-F5344CB8AC3E}">
        <p14:creationId xmlns:p14="http://schemas.microsoft.com/office/powerpoint/2010/main" val="4131254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fld id="{BFAAE2FA-68F2-4998-8807-812D5F8B90F2}" type="slidenum">
              <a:rPr lang="ja-JP" altLang="en-US" sz="1100" smtClean="0">
                <a:solidFill>
                  <a:schemeClr val="bg2"/>
                </a:solidFill>
              </a:rPr>
              <a:pPr>
                <a:spcBef>
                  <a:spcPct val="0"/>
                </a:spcBef>
                <a:buClrTx/>
                <a:buFontTx/>
                <a:buNone/>
              </a:pPr>
              <a:t>6</a:t>
            </a:fld>
            <a:endParaRPr lang="en-US" altLang="ja-JP" sz="1100" smtClean="0">
              <a:solidFill>
                <a:schemeClr val="bg2"/>
              </a:solidFill>
            </a:endParaRPr>
          </a:p>
        </p:txBody>
      </p:sp>
      <p:sp>
        <p:nvSpPr>
          <p:cNvPr id="14339" name="Rectangle 2"/>
          <p:cNvSpPr>
            <a:spLocks noGrp="1" noChangeArrowheads="1"/>
          </p:cNvSpPr>
          <p:nvPr>
            <p:ph type="title"/>
          </p:nvPr>
        </p:nvSpPr>
        <p:spPr/>
        <p:txBody>
          <a:bodyPr/>
          <a:lstStyle/>
          <a:p>
            <a:pPr eaLnBrk="1" hangingPunct="1"/>
            <a:r>
              <a:rPr lang="en-US" altLang="ja-JP" smtClean="0"/>
              <a:t>Full Copyright Notice</a:t>
            </a:r>
            <a:endParaRPr lang="ja-JP" altLang="en-US" smtClean="0"/>
          </a:p>
        </p:txBody>
      </p:sp>
      <p:sp>
        <p:nvSpPr>
          <p:cNvPr id="14340" name="Text Box 3"/>
          <p:cNvSpPr txBox="1">
            <a:spLocks noChangeArrowheads="1"/>
          </p:cNvSpPr>
          <p:nvPr/>
        </p:nvSpPr>
        <p:spPr bwMode="auto">
          <a:xfrm>
            <a:off x="250825" y="1412875"/>
            <a:ext cx="8281988"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Times" panose="02020603050405020304" pitchFamily="18" charset="0"/>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2"/>
              </a:buClr>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2"/>
              </a:buClr>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ja-JP" sz="2000"/>
              <a:t>Copyright (C) Open Grid Forum (</a:t>
            </a:r>
            <a:r>
              <a:rPr lang="en-US" altLang="ja-JP" sz="2000">
                <a:solidFill>
                  <a:srgbClr val="FF0000"/>
                </a:solidFill>
              </a:rPr>
              <a:t>2008-2014</a:t>
            </a:r>
            <a:r>
              <a:rPr lang="en-US" altLang="ja-JP" sz="2000"/>
              <a:t>). All Rights Reserved. </a:t>
            </a:r>
          </a:p>
          <a:p>
            <a:pPr>
              <a:spcBef>
                <a:spcPct val="0"/>
              </a:spcBef>
              <a:buClrTx/>
              <a:buFontTx/>
              <a:buNone/>
            </a:pPr>
            <a:endParaRPr lang="en-US" altLang="ja-JP" sz="2000"/>
          </a:p>
          <a:p>
            <a:pPr>
              <a:spcBef>
                <a:spcPct val="0"/>
              </a:spcBef>
              <a:buClrTx/>
              <a:buFontTx/>
              <a:buNone/>
            </a:pPr>
            <a:r>
              <a:rPr lang="en-US" altLang="ja-JP" sz="2000"/>
              <a:t>This document and translations of it may be copied and furnished to others, and derivative works that comment on or otherwise explain it or assist in its implementation may be prepared, copied, published and distributed, in whole or in part, without restriction of any kind, provided that the above copyright notice and this paragraph are included on all such copies and derivative works. </a:t>
            </a:r>
          </a:p>
          <a:p>
            <a:pPr>
              <a:spcBef>
                <a:spcPct val="0"/>
              </a:spcBef>
              <a:buClrTx/>
              <a:buFontTx/>
              <a:buNone/>
            </a:pPr>
            <a:endParaRPr lang="en-US" altLang="ja-JP" sz="2000"/>
          </a:p>
          <a:p>
            <a:pPr>
              <a:spcBef>
                <a:spcPct val="0"/>
              </a:spcBef>
              <a:buClrTx/>
              <a:buFontTx/>
              <a:buNone/>
            </a:pPr>
            <a:r>
              <a:rPr lang="en-US" altLang="ja-JP" sz="2000"/>
              <a:t>The limited permissions granted above are perpetual and will not be revoked by the OGF or its successors or assignees.</a:t>
            </a:r>
          </a:p>
          <a:p>
            <a:pPr>
              <a:spcBef>
                <a:spcPct val="0"/>
              </a:spcBef>
              <a:buClrTx/>
              <a:buFontTx/>
              <a:buNone/>
            </a:pPr>
            <a:endParaRPr lang="ja-JP" altLang="en-US" sz="2000"/>
          </a:p>
          <a:p>
            <a:pPr>
              <a:spcBef>
                <a:spcPct val="0"/>
              </a:spcBef>
              <a:buClrTx/>
              <a:buFontTx/>
              <a:buNone/>
            </a:pPr>
            <a:endParaRPr lang="ja-JP" altLang="en-US" sz="2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GF PowerPoint Template v1.5">
  <a:themeElements>
    <a:clrScheme name="">
      <a:dk1>
        <a:srgbClr val="000000"/>
      </a:dk1>
      <a:lt1>
        <a:srgbClr val="FFFFFF"/>
      </a:lt1>
      <a:dk2>
        <a:srgbClr val="FFFFFF"/>
      </a:dk2>
      <a:lt2>
        <a:srgbClr val="808080"/>
      </a:lt2>
      <a:accent1>
        <a:srgbClr val="5DAD41"/>
      </a:accent1>
      <a:accent2>
        <a:srgbClr val="176D89"/>
      </a:accent2>
      <a:accent3>
        <a:srgbClr val="FFFFFF"/>
      </a:accent3>
      <a:accent4>
        <a:srgbClr val="000000"/>
      </a:accent4>
      <a:accent5>
        <a:srgbClr val="B6D3B0"/>
      </a:accent5>
      <a:accent6>
        <a:srgbClr val="14627C"/>
      </a:accent6>
      <a:hlink>
        <a:srgbClr val="009999"/>
      </a:hlink>
      <a:folHlink>
        <a:srgbClr val="99CC00"/>
      </a:folHlink>
    </a:clrScheme>
    <a:fontScheme name="OGF PowerPoint Template v1.5">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GF PowerPoint Template v1.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GF PowerPoint Template v1.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GF PowerPoint Template v1.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GF PowerPoint Template v1.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GF PowerPoint Template v1.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GF PowerPoint Template v1.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GF PowerPoint Template v1.5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GF PowerPoint Template v1.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GF PowerPoint Template v1.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GF PowerPoint Template v1.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GF PowerPoint Template v1.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GF PowerPoint Template v1.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OGF PowerPoint Template v1.5</Template>
  <TotalTime>8000</TotalTime>
  <Words>713</Words>
  <Application>Microsoft Office PowerPoint</Application>
  <PresentationFormat>On-screen Show (4:3)</PresentationFormat>
  <Paragraphs>82</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Arial Narrow</vt:lpstr>
      <vt:lpstr>Calibri</vt:lpstr>
      <vt:lpstr>Times</vt:lpstr>
      <vt:lpstr>Verdana</vt:lpstr>
      <vt:lpstr>OGF PowerPoint Template v1.5</vt:lpstr>
      <vt:lpstr>Network Services Interface</vt:lpstr>
      <vt:lpstr>OGF IPR Policies Apply</vt:lpstr>
      <vt:lpstr>NSI Roadmap</vt:lpstr>
      <vt:lpstr>NSI Roadmap</vt:lpstr>
      <vt:lpstr>NSI roadmap</vt:lpstr>
      <vt:lpstr>Full Copyright Notice</vt:lpstr>
    </vt:vector>
  </TitlesOfParts>
  <Company>DANTE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guy</dc:creator>
  <cp:lastModifiedBy>Guy</cp:lastModifiedBy>
  <cp:revision>416</cp:revision>
  <cp:lastPrinted>2006-08-17T17:55:00Z</cp:lastPrinted>
  <dcterms:created xsi:type="dcterms:W3CDTF">2009-03-03T10:05:42Z</dcterms:created>
  <dcterms:modified xsi:type="dcterms:W3CDTF">2014-04-04T12:44:31Z</dcterms:modified>
</cp:coreProperties>
</file>