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0200D-2FFF-4D41-8AA6-9B62B3D20EE4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7365-35BE-47F8-9C54-7434098385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>
            <a:lvl1pPr>
              <a:defRPr sz="28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AE12-4D3C-4898-8478-B3B5EDF4F752}" type="datetimeFigureOut">
              <a:rPr kumimoji="1" lang="ja-JP" altLang="en-US" smtClean="0"/>
              <a:pPr/>
              <a:t>2011/4/27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E55E-7086-4FEF-BAB3-C6A0E0FF39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5" name="正方形/長方形 74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504055" y="188640"/>
            <a:ext cx="606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Requestor Agent (RA) messaging state machine</a:t>
            </a:r>
            <a:endParaRPr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64"/>
          <p:cNvGrpSpPr/>
          <p:nvPr/>
        </p:nvGrpSpPr>
        <p:grpSpPr>
          <a:xfrm>
            <a:off x="6660232" y="1484784"/>
            <a:ext cx="1728192" cy="432048"/>
            <a:chOff x="3851920" y="476672"/>
            <a:chExt cx="1440160" cy="432048"/>
          </a:xfrm>
        </p:grpSpPr>
        <p:sp>
          <p:nvSpPr>
            <p:cNvPr id="54" name="正方形/長方形 5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70"/>
          <p:cNvGrpSpPr/>
          <p:nvPr/>
        </p:nvGrpSpPr>
        <p:grpSpPr>
          <a:xfrm>
            <a:off x="1259632" y="2348880"/>
            <a:ext cx="1152128" cy="432048"/>
            <a:chOff x="3851920" y="476672"/>
            <a:chExt cx="1440160" cy="432048"/>
          </a:xfrm>
        </p:grpSpPr>
        <p:sp>
          <p:nvSpPr>
            <p:cNvPr id="57" name="正方形/長方形 5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9"/>
          <p:cNvGrpSpPr/>
          <p:nvPr/>
        </p:nvGrpSpPr>
        <p:grpSpPr>
          <a:xfrm>
            <a:off x="827584" y="2996952"/>
            <a:ext cx="1152128" cy="432048"/>
            <a:chOff x="3851920" y="476672"/>
            <a:chExt cx="1440160" cy="432048"/>
          </a:xfrm>
        </p:grpSpPr>
        <p:sp>
          <p:nvSpPr>
            <p:cNvPr id="62" name="正方形/長方形 6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2"/>
          <p:cNvGrpSpPr/>
          <p:nvPr/>
        </p:nvGrpSpPr>
        <p:grpSpPr>
          <a:xfrm>
            <a:off x="827584" y="1340768"/>
            <a:ext cx="1440160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5"/>
          <p:cNvGrpSpPr/>
          <p:nvPr/>
        </p:nvGrpSpPr>
        <p:grpSpPr>
          <a:xfrm>
            <a:off x="4355976" y="2636912"/>
            <a:ext cx="1584176" cy="432048"/>
            <a:chOff x="3851920" y="476672"/>
            <a:chExt cx="1440164" cy="432048"/>
          </a:xfrm>
        </p:grpSpPr>
        <p:sp>
          <p:nvSpPr>
            <p:cNvPr id="74" name="正方形/長方形 73"/>
            <p:cNvSpPr/>
            <p:nvPr/>
          </p:nvSpPr>
          <p:spPr>
            <a:xfrm>
              <a:off x="3851923" y="476672"/>
              <a:ext cx="1440161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78" name="正方形/長方形 7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7"/>
          <p:cNvGrpSpPr/>
          <p:nvPr/>
        </p:nvGrpSpPr>
        <p:grpSpPr>
          <a:xfrm>
            <a:off x="4427984" y="1484784"/>
            <a:ext cx="1440160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67"/>
          <p:cNvGrpSpPr/>
          <p:nvPr/>
        </p:nvGrpSpPr>
        <p:grpSpPr>
          <a:xfrm>
            <a:off x="3635896" y="4077072"/>
            <a:ext cx="1368152" cy="432048"/>
            <a:chOff x="3851920" y="476672"/>
            <a:chExt cx="1440160" cy="432048"/>
          </a:xfrm>
        </p:grpSpPr>
        <p:sp>
          <p:nvSpPr>
            <p:cNvPr id="97" name="正方形/長方形 9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84176" cy="432048"/>
            <a:chOff x="3851920" y="476672"/>
            <a:chExt cx="1440161" cy="432048"/>
          </a:xfrm>
        </p:grpSpPr>
        <p:sp>
          <p:nvSpPr>
            <p:cNvPr id="100" name="正方形/長方形 9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7524328" y="522920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60" idx="2"/>
          </p:cNvCxnSpPr>
          <p:nvPr/>
        </p:nvCxnSpPr>
        <p:spPr>
          <a:xfrm rot="5400000">
            <a:off x="7884368" y="573325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60" idx="0"/>
          </p:cNvCxnSpPr>
          <p:nvPr/>
        </p:nvCxnSpPr>
        <p:spPr>
          <a:xfrm rot="5400000">
            <a:off x="7884368" y="508518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>
          <a:xfrm>
            <a:off x="7308304" y="4581128"/>
            <a:ext cx="1440160" cy="11521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164288" y="4509120"/>
            <a:ext cx="172819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4355976" y="1484784"/>
            <a:ext cx="1512168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4"/>
          <p:cNvGrpSpPr/>
          <p:nvPr/>
        </p:nvGrpSpPr>
        <p:grpSpPr>
          <a:xfrm>
            <a:off x="6660232" y="1484784"/>
            <a:ext cx="1800200" cy="432048"/>
            <a:chOff x="3851920" y="476672"/>
            <a:chExt cx="1440160" cy="432048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1259632" y="2348880"/>
            <a:ext cx="1368152" cy="432048"/>
            <a:chOff x="3851920" y="476672"/>
            <a:chExt cx="1440160" cy="432048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79"/>
          <p:cNvGrpSpPr/>
          <p:nvPr/>
        </p:nvGrpSpPr>
        <p:grpSpPr>
          <a:xfrm>
            <a:off x="827584" y="2996952"/>
            <a:ext cx="1224136" cy="432048"/>
            <a:chOff x="3851920" y="476672"/>
            <a:chExt cx="1440160" cy="432048"/>
          </a:xfrm>
        </p:grpSpPr>
        <p:sp>
          <p:nvSpPr>
            <p:cNvPr id="81" name="正方形/長方形 8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2"/>
          <p:cNvGrpSpPr/>
          <p:nvPr/>
        </p:nvGrpSpPr>
        <p:grpSpPr>
          <a:xfrm>
            <a:off x="827584" y="1340768"/>
            <a:ext cx="1584176" cy="432048"/>
            <a:chOff x="3851920" y="476672"/>
            <a:chExt cx="1440160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5"/>
          <p:cNvGrpSpPr/>
          <p:nvPr/>
        </p:nvGrpSpPr>
        <p:grpSpPr>
          <a:xfrm>
            <a:off x="4355976" y="2636912"/>
            <a:ext cx="1656184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90" name="正方形/長方形 8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67"/>
          <p:cNvGrpSpPr/>
          <p:nvPr/>
        </p:nvGrpSpPr>
        <p:grpSpPr>
          <a:xfrm>
            <a:off x="3635896" y="4077072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631237" y="188640"/>
            <a:ext cx="581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Provider Agent </a:t>
            </a:r>
            <a:r>
              <a:rPr kumimoji="1" lang="en-US" altLang="ja-JP" sz="2400" dirty="0" smtClean="0"/>
              <a:t>(PA) messaging state machine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70" name="正方形/長方形 6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4" name="正方形/長方形 73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grpSp>
        <p:nvGrpSpPr>
          <p:cNvPr id="94" name="グループ化 93"/>
          <p:cNvGrpSpPr/>
          <p:nvPr/>
        </p:nvGrpSpPr>
        <p:grpSpPr>
          <a:xfrm flipV="1">
            <a:off x="7164288" y="4869160"/>
            <a:ext cx="1728192" cy="1368152"/>
            <a:chOff x="7164288" y="4509120"/>
            <a:chExt cx="1728192" cy="1368152"/>
          </a:xfrm>
        </p:grpSpPr>
        <p:cxnSp>
          <p:nvCxnSpPr>
            <p:cNvPr id="77" name="直線コネクタ 76"/>
            <p:cNvCxnSpPr/>
            <p:nvPr/>
          </p:nvCxnSpPr>
          <p:spPr>
            <a:xfrm rot="5400000">
              <a:off x="7884368" y="5733256"/>
              <a:ext cx="2880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7884368" y="5085184"/>
              <a:ext cx="288032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角丸四角形 78"/>
            <p:cNvSpPr/>
            <p:nvPr/>
          </p:nvSpPr>
          <p:spPr>
            <a:xfrm>
              <a:off x="7308304" y="4581128"/>
              <a:ext cx="1440160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164288" y="4509120"/>
              <a:ext cx="172819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7596336" y="5157192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58" name="角丸四角形 57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246</Words>
  <Application>Microsoft Office PowerPoint</Application>
  <PresentationFormat>On-screen Show (4:3)</PresentationFormat>
  <Paragraphs>82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Tomohiro Kudoh</dc:creator>
  <cp:lastModifiedBy>Guy</cp:lastModifiedBy>
  <cp:revision>15</cp:revision>
  <dcterms:created xsi:type="dcterms:W3CDTF">2011-01-30T10:09:39Z</dcterms:created>
  <dcterms:modified xsi:type="dcterms:W3CDTF">2011-04-27T15:49:12Z</dcterms:modified>
</cp:coreProperties>
</file>