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137" d="100"/>
          <a:sy n="137" d="100"/>
        </p:scale>
        <p:origin x="-1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C6A8C-074E-A04A-887A-FE5A95BE1DEA}" type="datetimeFigureOut">
              <a:rPr lang="en-US" smtClean="0"/>
              <a:t>7/23/10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54C5A-69F8-C64B-971A-27838CA393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81463" y="955133"/>
            <a:ext cx="7181074" cy="4947734"/>
            <a:chOff x="865853" y="957089"/>
            <a:chExt cx="7181074" cy="4947734"/>
          </a:xfrm>
        </p:grpSpPr>
        <p:sp>
          <p:nvSpPr>
            <p:cNvPr id="5" name="Rectangle 4"/>
            <p:cNvSpPr/>
            <p:nvPr/>
          </p:nvSpPr>
          <p:spPr>
            <a:xfrm>
              <a:off x="865853" y="3917161"/>
              <a:ext cx="7181074" cy="1341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 smtClean="0">
                  <a:solidFill>
                    <a:srgbClr val="000000"/>
                  </a:solidFill>
                </a:rPr>
                <a:t>Context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147160" y="4091389"/>
              <a:ext cx="1432506" cy="966897"/>
              <a:chOff x="471220" y="4091389"/>
              <a:chExt cx="1432506" cy="966897"/>
            </a:xfrm>
          </p:grpSpPr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471220" y="4091389"/>
                <a:ext cx="1432506" cy="96689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b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400" dirty="0" smtClean="0">
                    <a:latin typeface="Calibri" charset="0"/>
                  </a:rPr>
                  <a:t>NSA</a:t>
                </a:r>
                <a:endParaRPr lang="ja-JP" sz="2400" dirty="0">
                  <a:latin typeface="Calibri" charset="0"/>
                </a:endParaRPr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623620" y="4091390"/>
                <a:ext cx="1127706" cy="56620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NSI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(provider)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418517" y="1013009"/>
              <a:ext cx="1432506" cy="966897"/>
              <a:chOff x="2911738" y="1013009"/>
              <a:chExt cx="1432506" cy="966897"/>
            </a:xfrm>
          </p:grpSpPr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2911738" y="1013009"/>
                <a:ext cx="1432506" cy="96689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t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400" dirty="0" smtClean="0">
                    <a:latin typeface="Calibri" charset="0"/>
                  </a:rPr>
                  <a:t>NSA</a:t>
                </a:r>
                <a:endParaRPr lang="ja-JP" sz="2400" dirty="0">
                  <a:latin typeface="Calibri" charset="0"/>
                </a:endParaRPr>
              </a:p>
            </p:txBody>
          </p:sp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3064138" y="1413704"/>
                <a:ext cx="1127706" cy="56620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NSI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 smtClean="0">
                    <a:solidFill>
                      <a:schemeClr val="lt1"/>
                    </a:solidFill>
                    <a:latin typeface="+mn-lt"/>
                    <a:ea typeface="+mn-ea"/>
                  </a:rPr>
                  <a:t>(requester)</a:t>
                </a:r>
                <a:endParaRPr lang="en-US" sz="1200" dirty="0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689874" y="1013009"/>
              <a:ext cx="1432506" cy="966897"/>
              <a:chOff x="5577787" y="1013009"/>
              <a:chExt cx="1432506" cy="966897"/>
            </a:xfrm>
          </p:grpSpPr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5577787" y="1013009"/>
                <a:ext cx="1432506" cy="96689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t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400" dirty="0" smtClean="0">
                    <a:latin typeface="Calibri" charset="0"/>
                  </a:rPr>
                  <a:t>NSA</a:t>
                </a:r>
                <a:endParaRPr lang="ja-JP" sz="2400" dirty="0">
                  <a:latin typeface="Calibri" charset="0"/>
                </a:endParaRPr>
              </a:p>
            </p:txBody>
          </p:sp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5730187" y="1413704"/>
                <a:ext cx="1127706" cy="56620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NSI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 smtClean="0">
                    <a:solidFill>
                      <a:schemeClr val="lt1"/>
                    </a:solidFill>
                    <a:latin typeface="+mn-lt"/>
                    <a:ea typeface="+mn-ea"/>
                  </a:rPr>
                  <a:t>(requester)</a:t>
                </a:r>
                <a:endParaRPr lang="en-US" sz="1200" dirty="0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47160" y="1013009"/>
              <a:ext cx="1432506" cy="966897"/>
              <a:chOff x="471220" y="1013009"/>
              <a:chExt cx="1432506" cy="966897"/>
            </a:xfrm>
          </p:grpSpPr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471220" y="1013009"/>
                <a:ext cx="1432506" cy="96689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t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400" dirty="0" smtClean="0">
                    <a:latin typeface="Calibri" charset="0"/>
                  </a:rPr>
                  <a:t>NSA</a:t>
                </a:r>
                <a:endParaRPr lang="ja-JP" sz="2400" dirty="0">
                  <a:latin typeface="Calibri" charset="0"/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623620" y="1413704"/>
                <a:ext cx="1127706" cy="56620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NSI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 smtClean="0">
                    <a:solidFill>
                      <a:schemeClr val="lt1"/>
                    </a:solidFill>
                    <a:latin typeface="+mn-lt"/>
                    <a:ea typeface="+mn-ea"/>
                  </a:rPr>
                  <a:t>(requester)</a:t>
                </a:r>
                <a:endParaRPr lang="en-US" sz="1200" dirty="0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418517" y="4091389"/>
              <a:ext cx="1432506" cy="966897"/>
              <a:chOff x="2911738" y="4091389"/>
              <a:chExt cx="1432506" cy="966897"/>
            </a:xfrm>
          </p:grpSpPr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2911738" y="4091389"/>
                <a:ext cx="1432506" cy="96689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b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400" dirty="0" smtClean="0">
                    <a:latin typeface="Calibri" charset="0"/>
                  </a:rPr>
                  <a:t>NSA</a:t>
                </a:r>
                <a:endParaRPr lang="ja-JP" sz="2400" dirty="0">
                  <a:latin typeface="Calibri" charset="0"/>
                </a:endParaRPr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3064138" y="4091390"/>
                <a:ext cx="1127706" cy="56620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NSI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(provider)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689874" y="4091389"/>
              <a:ext cx="1432506" cy="966897"/>
              <a:chOff x="5577787" y="4091389"/>
              <a:chExt cx="1432506" cy="966897"/>
            </a:xfrm>
          </p:grpSpPr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5577787" y="4091389"/>
                <a:ext cx="1432506" cy="96689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b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400" dirty="0" smtClean="0">
                    <a:latin typeface="Calibri" charset="0"/>
                  </a:rPr>
                  <a:t>NSA</a:t>
                </a:r>
                <a:endParaRPr lang="ja-JP" sz="2400" dirty="0">
                  <a:latin typeface="Calibri" charset="0"/>
                </a:endParaRPr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5730187" y="4091390"/>
                <a:ext cx="1127706" cy="56620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NSI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lt1"/>
                    </a:solidFill>
                    <a:latin typeface="+mn-lt"/>
                    <a:ea typeface="+mn-ea"/>
                  </a:rPr>
                  <a:t>(provider)</a:t>
                </a:r>
              </a:p>
            </p:txBody>
          </p:sp>
        </p:grpSp>
        <p:cxnSp>
          <p:nvCxnSpPr>
            <p:cNvPr id="12" name="Straight Arrow Connector 11"/>
            <p:cNvCxnSpPr/>
            <p:nvPr/>
          </p:nvCxnSpPr>
          <p:spPr>
            <a:xfrm rot="5400000">
              <a:off x="807671" y="3035648"/>
              <a:ext cx="2111484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5350385" y="3035648"/>
              <a:ext cx="2111484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079028" y="3035648"/>
              <a:ext cx="2111484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89702" y="5258492"/>
              <a:ext cx="1749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Communication Failure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61060" y="5258492"/>
              <a:ext cx="1749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Remote Agent Failure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30828" y="5258492"/>
              <a:ext cx="1749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Local Agent Failure</a:t>
              </a:r>
              <a:endParaRPr lang="en-US" dirty="0"/>
            </a:p>
          </p:txBody>
        </p:sp>
        <p:sp>
          <p:nvSpPr>
            <p:cNvPr id="18" name="Plus 17"/>
            <p:cNvSpPr/>
            <p:nvPr/>
          </p:nvSpPr>
          <p:spPr>
            <a:xfrm rot="18900000">
              <a:off x="1300964" y="2397779"/>
              <a:ext cx="1126485" cy="1126485"/>
            </a:xfrm>
            <a:prstGeom prst="mathPlus">
              <a:avLst>
                <a:gd name="adj1" fmla="val 8768"/>
              </a:avLst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Plus 18"/>
            <p:cNvSpPr/>
            <p:nvPr/>
          </p:nvSpPr>
          <p:spPr>
            <a:xfrm rot="18900000">
              <a:off x="3572323" y="957089"/>
              <a:ext cx="1126485" cy="1126485"/>
            </a:xfrm>
            <a:prstGeom prst="mathPlus">
              <a:avLst>
                <a:gd name="adj1" fmla="val 8768"/>
              </a:avLst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Plus 19"/>
            <p:cNvSpPr/>
            <p:nvPr/>
          </p:nvSpPr>
          <p:spPr>
            <a:xfrm rot="18900000">
              <a:off x="5842091" y="3990869"/>
              <a:ext cx="1126485" cy="1126485"/>
            </a:xfrm>
            <a:prstGeom prst="mathPlus">
              <a:avLst>
                <a:gd name="adj1" fmla="val 8768"/>
              </a:avLst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LBNL - ESnet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Inder Monga</dc:creator>
  <cp:lastModifiedBy>Inder Monga</cp:lastModifiedBy>
  <cp:revision>1</cp:revision>
  <dcterms:created xsi:type="dcterms:W3CDTF">2010-07-23T21:49:54Z</dcterms:created>
  <dcterms:modified xsi:type="dcterms:W3CDTF">2010-07-23T21:50:20Z</dcterms:modified>
</cp:coreProperties>
</file>