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75" r:id="rId3"/>
    <p:sldId id="371" r:id="rId4"/>
    <p:sldId id="375" r:id="rId5"/>
    <p:sldId id="385" r:id="rId6"/>
    <p:sldId id="382" r:id="rId7"/>
    <p:sldId id="383" r:id="rId8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DAD41"/>
    <a:srgbClr val="6AD0D8"/>
    <a:srgbClr val="9A425B"/>
    <a:srgbClr val="703042"/>
    <a:srgbClr val="31B3BD"/>
    <a:srgbClr val="DDDDDD"/>
    <a:srgbClr val="1E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857" autoAdjust="0"/>
  </p:normalViewPr>
  <p:slideViewPr>
    <p:cSldViewPr>
      <p:cViewPr varScale="1">
        <p:scale>
          <a:sx n="142" d="100"/>
          <a:sy n="142" d="100"/>
        </p:scale>
        <p:origin x="-1496" y="-104"/>
      </p:cViewPr>
      <p:guideLst>
        <p:guide orient="horz"/>
        <p:guide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89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AB7E-FE3D-FA4A-AD14-918E793BC2D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2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5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6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E407A0-C14D-D14E-8BBC-36060BA482D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AEC482-82F1-6345-B700-288FE71F485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C9E93E-D780-624B-81CB-9610DD60C06C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p14="http://schemas.microsoft.com/office/powerpoint/2010/main" val="168937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542B6-043B-684C-98DF-2B5967621F38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7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397DC-5A8A-D241-B2D1-6394645A9257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279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6097F-1AD0-F245-AC1F-401FF1792D75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66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35BD7-B86E-A940-9B7A-E9976EE61F33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28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C28AA-9C94-934B-A520-E4D62F87DF76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17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BEC0B-E369-3F4C-9FFA-D741D05C939F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31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0BFB0-6971-CC46-A735-95F77F6AB39E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9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BB7E87-DC30-FA48-BEFF-E2F53E1435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8E762-7A3B-7C41-9112-7C5329EA997E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43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BBB82-AF7F-9240-ABBF-BDFF4B0F748A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44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FEC71-94EB-1F4F-9CBE-E9884EEC01DC}" type="datetime1">
              <a:rPr lang="ja-JP" altLang="en-US"/>
              <a:pPr/>
              <a:t>4/10/12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53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441369-C446-234F-A23D-12FD9360C4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B98EE1-3547-A44D-8CDC-D63AE62433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628777-3CEF-9248-901D-8B37711392A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F5DC21-7D0F-0441-91DD-28ED0000DF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0183D-BB82-CC42-9CD2-78ADEB4DD9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63701C-2280-C24F-B814-E1A18CB0D6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C092FD-3D72-BC4D-BE78-B123EFB2A18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fld id="{DC88B4A1-6804-E54D-99FC-829594A5F8B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" charset="0"/>
              <a:buNone/>
            </a:pP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510E5796-9A3E-4B48-9229-8DB0D9F058E2}" type="datetime1">
              <a:rPr kumimoji="1" lang="ja-JP" altLang="en-US" smtClean="0">
                <a:ea typeface="ＭＳ Ｐゴシック" charset="0"/>
                <a:cs typeface="ＭＳ Ｐゴシック" charset="0"/>
              </a:rPr>
              <a:pPr algn="l" eaLnBrk="1" hangingPunct="1"/>
              <a:t>4/10/12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‹#›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7696200" cy="1143000"/>
          </a:xfrm>
        </p:spPr>
        <p:txBody>
          <a:bodyPr/>
          <a:lstStyle/>
          <a:p>
            <a:r>
              <a:rPr lang="en-US" altLang="ja-JP" sz="3900" dirty="0"/>
              <a:t>OGF</a:t>
            </a:r>
            <a:r>
              <a:rPr lang="en-US" altLang="ja-JP" sz="3900" dirty="0" smtClean="0"/>
              <a:t> NSI CS State Machine </a:t>
            </a:r>
            <a:r>
              <a:rPr lang="en-US" altLang="ja-JP" sz="3900" dirty="0" smtClean="0"/>
              <a:t>OXv8.1 </a:t>
            </a:r>
            <a:r>
              <a:rPr lang="en-US" altLang="ja-JP" sz="3900" dirty="0" smtClean="0"/>
              <a:t>(Proposed)</a:t>
            </a:r>
            <a:endParaRPr lang="en-US" altLang="ja-JP" sz="39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OGF34 March 12-15, 2012</a:t>
            </a:r>
            <a:endParaRPr lang="en-US" altLang="ja-JP" sz="2400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447800" y="434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err="1" smtClean="0"/>
              <a:t>Henrik</a:t>
            </a:r>
            <a:r>
              <a:rPr lang="en-US" sz="2800" b="1" dirty="0" smtClean="0"/>
              <a:t> </a:t>
            </a:r>
            <a:r>
              <a:rPr lang="en-US" sz="2800" b="1" dirty="0" err="1"/>
              <a:t>Thostrup</a:t>
            </a:r>
            <a:r>
              <a:rPr lang="en-US" sz="2800" b="1" dirty="0"/>
              <a:t> </a:t>
            </a:r>
            <a:r>
              <a:rPr lang="en-US" sz="2800" b="1" dirty="0" smtClean="0"/>
              <a:t>Jensen</a:t>
            </a:r>
            <a:r>
              <a:rPr lang="en-US" sz="2800" b="1" dirty="0"/>
              <a:t>, htj@nordu.net</a:t>
            </a:r>
            <a:endParaRPr lang="en-US" sz="2800" b="1" dirty="0" smtClean="0"/>
          </a:p>
          <a:p>
            <a:pPr algn="l" eaLnBrk="1" hangingPunct="1"/>
            <a:r>
              <a:rPr lang="en-US" altLang="ja-JP" sz="2700" b="1" dirty="0" smtClean="0"/>
              <a:t>Chin Guok, chin@es.net</a:t>
            </a:r>
          </a:p>
          <a:p>
            <a:pPr algn="l" eaLnBrk="1" hangingPunct="1"/>
            <a:r>
              <a:rPr lang="en-US" altLang="ja-JP" sz="2700" b="1" dirty="0" smtClean="0"/>
              <a:t>Tomohiro </a:t>
            </a:r>
            <a:r>
              <a:rPr lang="en-US" altLang="ja-JP" sz="2700" b="1" dirty="0" err="1" smtClean="0"/>
              <a:t>Kudoh</a:t>
            </a:r>
            <a:r>
              <a:rPr lang="en-US" altLang="ja-JP" sz="2700" b="1" dirty="0" smtClean="0"/>
              <a:t>, t.kudoh@aist.go.jp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90046" y="167570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032458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9" name="直線矢印コネクタ 88"/>
          <p:cNvCxnSpPr>
            <a:endCxn id="9" idx="0"/>
          </p:cNvCxnSpPr>
          <p:nvPr/>
        </p:nvCxnSpPr>
        <p:spPr>
          <a:xfrm>
            <a:off x="842437" y="692696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endCxn id="88" idx="0"/>
          </p:cNvCxnSpPr>
          <p:nvPr/>
        </p:nvCxnSpPr>
        <p:spPr>
          <a:xfrm rot="16200000" flipH="1">
            <a:off x="396469" y="2779996"/>
            <a:ext cx="885539" cy="233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334266" cy="18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220072" y="4797152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State*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555776" y="47971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275776" y="5157152"/>
            <a:ext cx="19442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5440816" y="1709280"/>
            <a:ext cx="941260" cy="14596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15" idx="6"/>
          </p:cNvCxnSpPr>
          <p:nvPr/>
        </p:nvCxnSpPr>
        <p:spPr>
          <a:xfrm rot="16200000" flipV="1">
            <a:off x="5451973" y="2639382"/>
            <a:ext cx="1027708" cy="156837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8" name="円/楕円 87"/>
          <p:cNvSpPr/>
          <p:nvPr/>
        </p:nvSpPr>
        <p:spPr>
          <a:xfrm flipH="1">
            <a:off x="490893" y="323442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Cleaning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794118" y="2011197"/>
            <a:ext cx="1202731" cy="4369179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</p:cNvCxnSpPr>
          <p:nvPr/>
        </p:nvCxnSpPr>
        <p:spPr>
          <a:xfrm rot="16200000" flipH="1">
            <a:off x="467492" y="4337821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6724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4295511" y="60489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 rot="16200000" flipH="1">
            <a:off x="3507448" y="1991523"/>
            <a:ext cx="622698" cy="12136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127" idx="3"/>
          </p:cNvCxnSpPr>
          <p:nvPr/>
        </p:nvCxnSpPr>
        <p:spPr>
          <a:xfrm rot="5400000" flipH="1" flipV="1">
            <a:off x="3527229" y="904176"/>
            <a:ext cx="558448" cy="11889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6"/>
            <a:endCxn id="18" idx="1"/>
          </p:cNvCxnSpPr>
          <p:nvPr/>
        </p:nvCxnSpPr>
        <p:spPr>
          <a:xfrm>
            <a:off x="5015511" y="964892"/>
            <a:ext cx="1371182" cy="389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(v1.0SC)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251520" y="849474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259633" y="166825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465470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491880" y="4835056"/>
          <a:ext cx="16561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380510" y="1228436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5121564" y="812614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895262" y="179647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324436" y="1533236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6017481" y="2045854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106823" y="3289118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198400" y="322476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1385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359087"/>
          <a:ext cx="17149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91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211545" y="2788624"/>
            <a:ext cx="18492" cy="4209446"/>
          </a:xfrm>
          <a:prstGeom prst="curvedConnector3">
            <a:avLst>
              <a:gd name="adj1" fmla="val 19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251520" y="4030251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331640" y="4811966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68595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0718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4491994" y="5733256"/>
          <a:ext cx="1376150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150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594015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738031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449999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594015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220418" y="4075023"/>
          <a:ext cx="17035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3510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/>
        </p:nvGraphicFramePr>
        <p:xfrm>
          <a:off x="305983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/>
        </p:nvGraphicFramePr>
        <p:xfrm>
          <a:off x="3059832" y="5733256"/>
          <a:ext cx="1368245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245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flipH="1">
            <a:off x="7737863" y="262673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63" name="表 62"/>
          <p:cNvGraphicFramePr>
            <a:graphicFrameLocks noGrp="1"/>
          </p:cNvGraphicFramePr>
          <p:nvPr/>
        </p:nvGraphicFramePr>
        <p:xfrm>
          <a:off x="7336611" y="271151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6340344" y="5002750"/>
            <a:ext cx="245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kumimoji="1" lang="en-US" altLang="ja-JP" sz="1200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*: excluding  “Initial”, “Cleaning”, “ Terminating” and “Terminated” states</a:t>
            </a:r>
            <a:endParaRPr kumimoji="1" lang="ja-JP" altLang="en-US" sz="12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直線矢印コネクタ 159"/>
          <p:cNvCxnSpPr>
            <a:stCxn id="15" idx="5"/>
            <a:endCxn id="19" idx="1"/>
          </p:cNvCxnSpPr>
          <p:nvPr/>
        </p:nvCxnSpPr>
        <p:spPr>
          <a:xfrm rot="16200000" flipH="1">
            <a:off x="5343896" y="2891304"/>
            <a:ext cx="878590" cy="14245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 70"/>
          <p:cNvGraphicFramePr>
            <a:graphicFrameLocks noGrp="1"/>
          </p:cNvGraphicFramePr>
          <p:nvPr/>
        </p:nvGraphicFramePr>
        <p:xfrm>
          <a:off x="5235979" y="324115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6" name="曲線コネクタ 46"/>
          <p:cNvCxnSpPr>
            <a:stCxn id="92" idx="5"/>
            <a:endCxn id="107" idx="3"/>
          </p:cNvCxnSpPr>
          <p:nvPr/>
        </p:nvCxnSpPr>
        <p:spPr>
          <a:xfrm rot="5400000" flipH="1">
            <a:off x="1879397" y="4629890"/>
            <a:ext cx="18492" cy="1545150"/>
          </a:xfrm>
          <a:prstGeom prst="curvedConnector3">
            <a:avLst>
              <a:gd name="adj1" fmla="val -18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表 72"/>
          <p:cNvGraphicFramePr>
            <a:graphicFrameLocks noGrp="1"/>
          </p:cNvGraphicFramePr>
          <p:nvPr/>
        </p:nvGraphicFramePr>
        <p:xfrm>
          <a:off x="1331640" y="5517232"/>
          <a:ext cx="1224136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NSI message delivery layer (MDL)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447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590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コネクタ 25"/>
          <p:cNvCxnSpPr>
            <a:stCxn id="5" idx="6"/>
            <a:endCxn id="20" idx="0"/>
          </p:cNvCxnSpPr>
          <p:nvPr/>
        </p:nvCxnSpPr>
        <p:spPr>
          <a:xfrm>
            <a:off x="19050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5" idx="5"/>
            <a:endCxn id="19" idx="0"/>
          </p:cNvCxnSpPr>
          <p:nvPr/>
        </p:nvCxnSpPr>
        <p:spPr>
          <a:xfrm>
            <a:off x="1838045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304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1066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stCxn id="5" idx="3"/>
            <a:endCxn id="37" idx="0"/>
          </p:cNvCxnSpPr>
          <p:nvPr/>
        </p:nvCxnSpPr>
        <p:spPr>
          <a:xfrm flipH="1">
            <a:off x="1295400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" idx="2"/>
            <a:endCxn id="36" idx="0"/>
          </p:cNvCxnSpPr>
          <p:nvPr/>
        </p:nvCxnSpPr>
        <p:spPr>
          <a:xfrm flipH="1">
            <a:off x="5334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457200" y="1371600"/>
            <a:ext cx="2362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Protocol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57200" y="2286000"/>
            <a:ext cx="2362200" cy="914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Delivery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7200" y="3200400"/>
            <a:ext cx="2362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右矢印 53"/>
          <p:cNvSpPr/>
          <p:nvPr/>
        </p:nvSpPr>
        <p:spPr>
          <a:xfrm flipH="1">
            <a:off x="2819400" y="16002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 flipH="1">
            <a:off x="2819400" y="2514600"/>
            <a:ext cx="533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右矢印 55"/>
          <p:cNvSpPr/>
          <p:nvPr/>
        </p:nvSpPr>
        <p:spPr>
          <a:xfrm flipH="1">
            <a:off x="2819400" y="34290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29000" y="1600200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State Machine works here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29000" y="3424535"/>
            <a:ext cx="439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Peer-to-peer message delivery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29000" y="2286000"/>
            <a:ext cx="517321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New layer which confirms delivery of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message to all immediate children 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including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uPA</a:t>
            </a:r>
            <a:r>
              <a:rPr kumimoji="1" lang="en-US" altLang="ja-JP" dirty="0" smtClean="0">
                <a:solidFill>
                  <a:srgbClr val="FF0000"/>
                </a:solidFill>
              </a:rPr>
              <a:t> in the same NSA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66159" y="4450140"/>
            <a:ext cx="57228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MDL does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Aggregation of replies from children</a:t>
            </a:r>
          </a:p>
          <a:p>
            <a:pPr lvl="2" algn="l">
              <a:buFont typeface="Arial" pitchFamily="34" charset="0"/>
              <a:buChar char="•"/>
            </a:pPr>
            <a:r>
              <a:rPr kumimoji="1" lang="en-US" altLang="ja-JP" dirty="0" smtClean="0"/>
              <a:t> all-ok/one-or-more-failed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Timeout/Re-try (as hard as possible)</a:t>
            </a:r>
          </a:p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If MDL returns “fail”, it is fatal.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2416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33800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uRA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33800" y="28956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57800" y="48006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267200" y="2133600"/>
            <a:ext cx="0" cy="7375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7" idx="2"/>
            <a:endCxn id="29" idx="0"/>
          </p:cNvCxnSpPr>
          <p:nvPr/>
        </p:nvCxnSpPr>
        <p:spPr>
          <a:xfrm flipH="1">
            <a:off x="2627784" y="3861048"/>
            <a:ext cx="1610072" cy="15841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7" idx="2"/>
            <a:endCxn id="30" idx="0"/>
          </p:cNvCxnSpPr>
          <p:nvPr/>
        </p:nvCxnSpPr>
        <p:spPr>
          <a:xfrm>
            <a:off x="4237856" y="3861048"/>
            <a:ext cx="1524000" cy="9395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6" idx="2"/>
          </p:cNvCxnSpPr>
          <p:nvPr/>
        </p:nvCxnSpPr>
        <p:spPr>
          <a:xfrm flipH="1">
            <a:off x="5257800" y="5766048"/>
            <a:ext cx="504056" cy="10919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/>
              <a:t>State machines and MDL, NRM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stCxn id="46" idx="2"/>
            <a:endCxn id="28" idx="0"/>
          </p:cNvCxnSpPr>
          <p:nvPr/>
        </p:nvCxnSpPr>
        <p:spPr>
          <a:xfrm>
            <a:off x="5761856" y="5766048"/>
            <a:ext cx="610344" cy="183232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角丸四角形 26"/>
          <p:cNvSpPr/>
          <p:nvPr/>
        </p:nvSpPr>
        <p:spPr>
          <a:xfrm>
            <a:off x="3733800" y="3429000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>
            <a:stCxn id="26" idx="2"/>
            <a:endCxn id="27" idx="0"/>
          </p:cNvCxnSpPr>
          <p:nvPr/>
        </p:nvCxnSpPr>
        <p:spPr>
          <a:xfrm>
            <a:off x="4237856" y="3327648"/>
            <a:ext cx="0" cy="101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33800" y="1879104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線コネクタ 43"/>
          <p:cNvCxnSpPr>
            <a:endCxn id="42" idx="0"/>
          </p:cNvCxnSpPr>
          <p:nvPr/>
        </p:nvCxnSpPr>
        <p:spPr>
          <a:xfrm>
            <a:off x="4237856" y="1676400"/>
            <a:ext cx="0" cy="2027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5257800" y="5334000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>
            <a:stCxn id="30" idx="2"/>
            <a:endCxn id="46" idx="0"/>
          </p:cNvCxnSpPr>
          <p:nvPr/>
        </p:nvCxnSpPr>
        <p:spPr>
          <a:xfrm>
            <a:off x="5761856" y="5232648"/>
            <a:ext cx="0" cy="101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96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3"/>
            <a:endCxn id="126" idx="5"/>
          </p:cNvCxnSpPr>
          <p:nvPr/>
        </p:nvCxnSpPr>
        <p:spPr>
          <a:xfrm rot="5400000">
            <a:off x="4246200" y="716716"/>
            <a:ext cx="1588" cy="3148484"/>
          </a:xfrm>
          <a:prstGeom prst="curvedConnector3">
            <a:avLst>
              <a:gd name="adj1" fmla="val 32687657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0" name="直線矢印コネクタ 159"/>
          <p:cNvCxnSpPr>
            <a:stCxn id="126" idx="6"/>
            <a:endCxn id="17" idx="2"/>
          </p:cNvCxnSpPr>
          <p:nvPr/>
        </p:nvCxnSpPr>
        <p:spPr>
          <a:xfrm>
            <a:off x="2777400" y="20364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uRA</a:t>
            </a:r>
            <a:r>
              <a:rPr lang="en-US" sz="2400" dirty="0" smtClean="0"/>
              <a:t>/Aggregator -  (</a:t>
            </a:r>
            <a:r>
              <a:rPr lang="ja-JP" altLang="en-US" sz="2400" dirty="0" smtClean="0"/>
              <a:t>Ｏｘｆｏｒｄ </a:t>
            </a:r>
            <a:r>
              <a:rPr lang="en-US" altLang="ja-JP" sz="2400" dirty="0" smtClean="0"/>
              <a:t>v8.1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0" name="円弧 59"/>
          <p:cNvSpPr/>
          <p:nvPr/>
        </p:nvSpPr>
        <p:spPr>
          <a:xfrm rot="5400000" flipH="1">
            <a:off x="81534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2895600" y="18382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771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9" name="曲線コネクタ 46"/>
          <p:cNvCxnSpPr>
            <a:stCxn id="126" idx="4"/>
            <a:endCxn id="41" idx="5"/>
          </p:cNvCxnSpPr>
          <p:nvPr/>
        </p:nvCxnSpPr>
        <p:spPr>
          <a:xfrm rot="5400000" flipH="1" flipV="1">
            <a:off x="5501858" y="-793500"/>
            <a:ext cx="105442" cy="6274358"/>
          </a:xfrm>
          <a:prstGeom prst="curvedConnector3">
            <a:avLst>
              <a:gd name="adj1" fmla="val -815059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807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6435000" y="2036400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曲線コネクタ 46"/>
          <p:cNvCxnSpPr>
            <a:stCxn id="51" idx="1"/>
            <a:endCxn id="126" idx="7"/>
          </p:cNvCxnSpPr>
          <p:nvPr/>
        </p:nvCxnSpPr>
        <p:spPr>
          <a:xfrm rot="16200000" flipV="1">
            <a:off x="4246200" y="207600"/>
            <a:ext cx="1588" cy="3148484"/>
          </a:xfrm>
          <a:prstGeom prst="curvedConnector3">
            <a:avLst>
              <a:gd name="adj1" fmla="val 41162091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6049027" y="124842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943600" y="990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4" name="円弧 33"/>
          <p:cNvSpPr/>
          <p:nvPr/>
        </p:nvSpPr>
        <p:spPr>
          <a:xfrm rot="3600000" flipH="1">
            <a:off x="1833108" y="129970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1600200" y="1066800"/>
          <a:ext cx="685800" cy="41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5190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8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57150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5" name="直線矢印コネクタ 84"/>
          <p:cNvCxnSpPr>
            <a:stCxn id="17" idx="6"/>
            <a:endCxn id="51" idx="2"/>
          </p:cNvCxnSpPr>
          <p:nvPr/>
        </p:nvCxnSpPr>
        <p:spPr>
          <a:xfrm>
            <a:off x="4682400" y="2036400"/>
            <a:ext cx="1032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表 88"/>
          <p:cNvGraphicFramePr>
            <a:graphicFrameLocks noGrp="1"/>
          </p:cNvGraphicFramePr>
          <p:nvPr/>
        </p:nvGraphicFramePr>
        <p:xfrm>
          <a:off x="4800600" y="18382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表 90"/>
          <p:cNvGraphicFramePr>
            <a:graphicFrameLocks noGrp="1"/>
          </p:cNvGraphicFramePr>
          <p:nvPr/>
        </p:nvGraphicFramePr>
        <p:xfrm>
          <a:off x="5181600" y="3048000"/>
          <a:ext cx="8382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表 92"/>
          <p:cNvGraphicFramePr>
            <a:graphicFrameLocks noGrp="1"/>
          </p:cNvGraphicFramePr>
          <p:nvPr/>
        </p:nvGraphicFramePr>
        <p:xfrm>
          <a:off x="3886200" y="89916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5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655320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657600" y="257556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7109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13744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22144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/>
        </p:nvGraphicFramePr>
        <p:xfrm>
          <a:off x="7086600" y="990600"/>
          <a:ext cx="19050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143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3364133" y="3069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98" idx="3"/>
          </p:cNvCxnSpPr>
          <p:nvPr/>
        </p:nvCxnSpPr>
        <p:spPr>
          <a:xfrm rot="5400000" flipH="1" flipV="1">
            <a:off x="2051633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3364133" y="1164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uPA</a:t>
            </a:r>
            <a:r>
              <a:rPr lang="en-US" sz="2400" dirty="0" smtClean="0"/>
              <a:t> - (</a:t>
            </a:r>
            <a:r>
              <a:rPr lang="ja-JP" altLang="en-US" sz="2400" dirty="0" smtClean="0"/>
              <a:t>Ｏｘｆｏｒｄ </a:t>
            </a:r>
            <a:r>
              <a:rPr lang="en-US" altLang="ja-JP" sz="2400" dirty="0" smtClean="0"/>
              <a:t>v8.1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728033" y="2917960"/>
          <a:ext cx="997528" cy="30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047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4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92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1800000" flipH="1">
            <a:off x="2239027" y="63882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2644133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26441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2560749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1"/>
            <a:endCxn id="219" idx="6"/>
          </p:cNvCxnSpPr>
          <p:nvPr/>
        </p:nvCxnSpPr>
        <p:spPr>
          <a:xfrm rot="16200000" flipV="1">
            <a:off x="6086661" y="886800"/>
            <a:ext cx="1650442" cy="22048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16200000" flipH="1">
            <a:off x="8001000" y="33528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/>
        </p:nvGraphicFramePr>
        <p:xfrm>
          <a:off x="7010400" y="36576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1662545" y="6858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954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9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45"/>
          <p:cNvGraphicFramePr>
            <a:graphicFrameLocks noGrp="1"/>
          </p:cNvGraphicFramePr>
          <p:nvPr/>
        </p:nvGraphicFramePr>
        <p:xfrm>
          <a:off x="2117661" y="191838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8376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5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/>
        </p:nvGraphicFramePr>
        <p:xfrm>
          <a:off x="3108261" y="1915814"/>
          <a:ext cx="775855" cy="40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5018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6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15590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216897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0894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0894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193" idx="6"/>
            <a:endCxn id="116" idx="2"/>
          </p:cNvCxnSpPr>
          <p:nvPr/>
        </p:nvCxnSpPr>
        <p:spPr>
          <a:xfrm>
            <a:off x="5809461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/>
        </p:nvGraphicFramePr>
        <p:xfrm>
          <a:off x="3728033" y="96588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68" name="円弧 267"/>
          <p:cNvSpPr/>
          <p:nvPr/>
        </p:nvSpPr>
        <p:spPr>
          <a:xfrm rot="16044084" flipH="1">
            <a:off x="5202373" y="3373573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/>
        </p:nvGraphicFramePr>
        <p:xfrm>
          <a:off x="5410200" y="3657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6477000" y="2819400"/>
          <a:ext cx="7620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186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表 112"/>
          <p:cNvGraphicFramePr>
            <a:graphicFrameLocks noGrp="1"/>
          </p:cNvGraphicFramePr>
          <p:nvPr/>
        </p:nvGraphicFramePr>
        <p:xfrm>
          <a:off x="6918261" y="1432555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44969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0060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55626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/>
        </p:nvGraphicFramePr>
        <p:xfrm>
          <a:off x="4495800" y="1865040"/>
          <a:ext cx="8382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5626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/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GF PowerPoint Template v1.4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4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OGF PowerPoint Template v1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19153</TotalTime>
  <Words>673</Words>
  <Application>Microsoft Macintosh PowerPoint</Application>
  <PresentationFormat>On-screen Show (4:3)</PresentationFormat>
  <Paragraphs>245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OGF PowerPoint Template v1.4</vt:lpstr>
      <vt:lpstr>Office Theme</vt:lpstr>
      <vt:lpstr>OGF NSI CS State Machine OXv8.1 (Proposed)</vt:lpstr>
      <vt:lpstr>NSI State Machine (v1.0SC)</vt:lpstr>
      <vt:lpstr>NSI message delivery layer (MDL)</vt:lpstr>
      <vt:lpstr>PowerPoint Presentation</vt:lpstr>
      <vt:lpstr>NSI State Machine – uRA/Aggregator -  (Ｏｘｆｏｒｄ v8.1)</vt:lpstr>
      <vt:lpstr>NSI State Machine – uPA - (Ｏｘｆｏｒｄ v8.1)</vt:lpstr>
    </vt:vector>
  </TitlesOfParts>
  <Company>OGF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/>
  <cp:lastModifiedBy>Chin Guok</cp:lastModifiedBy>
  <cp:revision>106</cp:revision>
  <cp:lastPrinted>2006-08-17T17:55:00Z</cp:lastPrinted>
  <dcterms:created xsi:type="dcterms:W3CDTF">2012-03-28T21:24:34Z</dcterms:created>
  <dcterms:modified xsi:type="dcterms:W3CDTF">2012-04-10T16:59:54Z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473280856</vt:i4>
  </property>
  <property fmtid="{D5CDD505-2E9C-101B-9397-08002B2CF9AE}" pid="3" name="_EmailSubject">
    <vt:lpwstr>[msc] TSC, TS&amp;R + next week's call</vt:lpwstr>
  </property>
  <property fmtid="{D5CDD505-2E9C-101B-9397-08002B2CF9AE}" pid="4" name="_AuthorEmail">
    <vt:lpwstr>scrumb@ogf.org</vt:lpwstr>
  </property>
  <property fmtid="{D5CDD505-2E9C-101B-9397-08002B2CF9AE}" pid="5" name="_AuthorEmailDisplayName">
    <vt:lpwstr>Steve Crumb</vt:lpwstr>
  </property>
</Properties>
</file>