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D185-CF67-4E4D-9624-B3D30F1D5F2E}" type="datetimeFigureOut">
              <a:rPr lang="en-US" smtClean="0"/>
              <a:t>12-05-16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08850-288D-AB4B-8EF7-167886BD92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394139" y="3302503"/>
            <a:ext cx="1449514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Network A</a:t>
            </a:r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Cloud 4"/>
          <p:cNvSpPr/>
          <p:nvPr/>
        </p:nvSpPr>
        <p:spPr>
          <a:xfrm>
            <a:off x="5041903" y="3302503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D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loud 5"/>
          <p:cNvSpPr/>
          <p:nvPr/>
        </p:nvSpPr>
        <p:spPr>
          <a:xfrm>
            <a:off x="5041903" y="1280023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C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Cloud 6"/>
          <p:cNvSpPr/>
          <p:nvPr/>
        </p:nvSpPr>
        <p:spPr>
          <a:xfrm>
            <a:off x="2771893" y="3302503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B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Cloud 8"/>
          <p:cNvSpPr/>
          <p:nvPr/>
        </p:nvSpPr>
        <p:spPr>
          <a:xfrm>
            <a:off x="7311913" y="3302503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Site E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1" name="Straight Connector 10"/>
          <p:cNvCxnSpPr>
            <a:stCxn id="4" idx="0"/>
            <a:endCxn id="7" idx="2"/>
          </p:cNvCxnSpPr>
          <p:nvPr/>
        </p:nvCxnSpPr>
        <p:spPr>
          <a:xfrm>
            <a:off x="1842445" y="3768494"/>
            <a:ext cx="9336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  <a:endCxn id="6" idx="2"/>
          </p:cNvCxnSpPr>
          <p:nvPr/>
        </p:nvCxnSpPr>
        <p:spPr>
          <a:xfrm rot="5400000" flipH="1" flipV="1">
            <a:off x="3439533" y="1749259"/>
            <a:ext cx="1609776" cy="16032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0"/>
            <a:endCxn id="5" idx="2"/>
          </p:cNvCxnSpPr>
          <p:nvPr/>
        </p:nvCxnSpPr>
        <p:spPr>
          <a:xfrm>
            <a:off x="4112544" y="3768494"/>
            <a:ext cx="93352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1"/>
            <a:endCxn id="5" idx="3"/>
          </p:cNvCxnSpPr>
          <p:nvPr/>
        </p:nvCxnSpPr>
        <p:spPr>
          <a:xfrm rot="5400000">
            <a:off x="5140399" y="2783401"/>
            <a:ext cx="1144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0"/>
            <a:endCxn id="9" idx="2"/>
          </p:cNvCxnSpPr>
          <p:nvPr/>
        </p:nvCxnSpPr>
        <p:spPr>
          <a:xfrm>
            <a:off x="6382554" y="3768494"/>
            <a:ext cx="93352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0"/>
            <a:endCxn id="9" idx="3"/>
          </p:cNvCxnSpPr>
          <p:nvPr/>
        </p:nvCxnSpPr>
        <p:spPr>
          <a:xfrm>
            <a:off x="6382554" y="1746014"/>
            <a:ext cx="1600244" cy="16097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724842" y="371886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1564" y="3302503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061331" y="371886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994852" y="169480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62370" y="216079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0690" y="371728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38209" y="372188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338209" y="1702760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60700" y="371886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171802" y="2946697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12973" y="33729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55465" y="33729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95058" y="1353863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94433" y="33729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D.B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25003" y="296484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25003" y="2160791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354136" y="139711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C.E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30171" y="3372992"/>
            <a:ext cx="43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D.E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18132" y="2902393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E.C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64701" y="33729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E.D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7931585" y="3304578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328835" y="3667657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062553" y="3275946"/>
            <a:ext cx="576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err="1">
                <a:latin typeface="Arial"/>
                <a:cs typeface="Arial"/>
              </a:rPr>
              <a:t>E</a:t>
            </a:r>
            <a:r>
              <a:rPr lang="en-US" sz="1000" dirty="0" err="1" smtClean="0">
                <a:latin typeface="Arial"/>
                <a:cs typeface="Arial"/>
              </a:rPr>
              <a:t>.User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860910" y="6537934"/>
            <a:ext cx="3971505" cy="24622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2930264" y="6537934"/>
            <a:ext cx="3832796" cy="246221"/>
            <a:chOff x="2999619" y="6537934"/>
            <a:chExt cx="3832796" cy="246221"/>
          </a:xfrm>
        </p:grpSpPr>
        <p:grpSp>
          <p:nvGrpSpPr>
            <p:cNvPr id="60" name="Group 58"/>
            <p:cNvGrpSpPr/>
            <p:nvPr/>
          </p:nvGrpSpPr>
          <p:grpSpPr>
            <a:xfrm>
              <a:off x="2999619" y="6537934"/>
              <a:ext cx="1945072" cy="246221"/>
              <a:chOff x="2107969" y="6264642"/>
              <a:chExt cx="1945072" cy="246221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10394" y="6264642"/>
                <a:ext cx="184264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Provider-Customer (PC) STP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61" name="Group 59"/>
            <p:cNvGrpSpPr/>
            <p:nvPr/>
          </p:nvGrpSpPr>
          <p:grpSpPr>
            <a:xfrm>
              <a:off x="4972753" y="6537934"/>
              <a:ext cx="1859662" cy="246221"/>
              <a:chOff x="2107969" y="6264642"/>
              <a:chExt cx="1859662" cy="246221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210394" y="6264642"/>
                <a:ext cx="175723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Provider-Provider (PP) STP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52" name="Oval 51"/>
          <p:cNvSpPr/>
          <p:nvPr/>
        </p:nvSpPr>
        <p:spPr>
          <a:xfrm flipH="1">
            <a:off x="1055658" y="2560902"/>
            <a:ext cx="109242" cy="11524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>
            <a:stCxn id="4" idx="3"/>
            <a:endCxn id="52" idx="4"/>
          </p:cNvCxnSpPr>
          <p:nvPr/>
        </p:nvCxnSpPr>
        <p:spPr>
          <a:xfrm flipH="1" flipV="1">
            <a:off x="1110279" y="2676144"/>
            <a:ext cx="8617" cy="6796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39" y="1741996"/>
            <a:ext cx="989286" cy="852029"/>
          </a:xfrm>
          <a:prstGeom prst="rect">
            <a:avLst/>
          </a:prstGeom>
        </p:spPr>
      </p:pic>
      <p:sp>
        <p:nvSpPr>
          <p:cNvPr id="72" name="Oval 71"/>
          <p:cNvSpPr/>
          <p:nvPr/>
        </p:nvSpPr>
        <p:spPr>
          <a:xfrm>
            <a:off x="1790817" y="371426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785513" y="336838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68682" y="3258075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425764" y="2962713"/>
            <a:ext cx="576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err="1">
                <a:latin typeface="Arial"/>
                <a:cs typeface="Arial"/>
              </a:rPr>
              <a:t>A</a:t>
            </a:r>
            <a:r>
              <a:rPr lang="en-US" sz="1000" dirty="0" err="1" smtClean="0">
                <a:latin typeface="Arial"/>
                <a:cs typeface="Arial"/>
              </a:rPr>
              <a:t>.User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46693" y="248580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err="1" smtClean="0">
                <a:latin typeface="Arial"/>
                <a:cs typeface="Arial"/>
              </a:rPr>
              <a:t>User.A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37186" y="2815456"/>
            <a:ext cx="11894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UNI-C type of link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53258" y="1449337"/>
            <a:ext cx="59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User A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1237186" y="4606759"/>
            <a:ext cx="605116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Domain (</a:t>
            </a:r>
            <a:r>
              <a:rPr lang="en-US" dirty="0" err="1" smtClean="0"/>
              <a:t>IngressSTP</a:t>
            </a:r>
            <a:r>
              <a:rPr lang="en-US" dirty="0" smtClean="0"/>
              <a:t>, </a:t>
            </a:r>
            <a:r>
              <a:rPr lang="en-US" dirty="0" err="1" smtClean="0"/>
              <a:t>egressSTP</a:t>
            </a:r>
            <a:r>
              <a:rPr lang="en-US" dirty="0" smtClean="0"/>
              <a:t>):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A.User</a:t>
            </a:r>
            <a:r>
              <a:rPr lang="en-US" dirty="0" smtClean="0"/>
              <a:t>, A.B), (B.A, B.D), (D.B, D.E), (E.D, </a:t>
            </a:r>
            <a:r>
              <a:rPr lang="en-US" dirty="0" err="1" smtClean="0"/>
              <a:t>E.User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r>
              <a:rPr lang="en-US" dirty="0" smtClean="0"/>
              <a:t>We could even model the User A end of the connection:</a:t>
            </a:r>
          </a:p>
          <a:p>
            <a:r>
              <a:rPr lang="en-US" dirty="0" smtClean="0"/>
              <a:t>(null, </a:t>
            </a:r>
            <a:r>
              <a:rPr lang="en-US" dirty="0" err="1" smtClean="0"/>
              <a:t>User.A</a:t>
            </a:r>
            <a:r>
              <a:rPr lang="en-US" dirty="0" smtClean="0"/>
              <a:t>), (</a:t>
            </a:r>
            <a:r>
              <a:rPr lang="en-US" dirty="0" err="1"/>
              <a:t>A.User</a:t>
            </a:r>
            <a:r>
              <a:rPr lang="en-US" dirty="0"/>
              <a:t>, A.B), (B.A, B.D), (D.B, D.E), (E.D, </a:t>
            </a:r>
            <a:r>
              <a:rPr lang="en-US" dirty="0" err="1"/>
              <a:t>E.User</a:t>
            </a:r>
            <a:r>
              <a:rPr lang="en-US" dirty="0"/>
              <a:t>);</a:t>
            </a:r>
          </a:p>
          <a:p>
            <a:endParaRPr lang="en-US" dirty="0"/>
          </a:p>
        </p:txBody>
      </p:sp>
      <p:cxnSp>
        <p:nvCxnSpPr>
          <p:cNvPr id="8" name="Elbow Connector 7"/>
          <p:cNvCxnSpPr>
            <a:stCxn id="76" idx="3"/>
            <a:endCxn id="53" idx="4"/>
          </p:cNvCxnSpPr>
          <p:nvPr/>
        </p:nvCxnSpPr>
        <p:spPr>
          <a:xfrm>
            <a:off x="1016080" y="2685859"/>
            <a:ext cx="7363968" cy="1084223"/>
          </a:xfrm>
          <a:prstGeom prst="bentConnector4">
            <a:avLst>
              <a:gd name="adj1" fmla="val -142"/>
              <a:gd name="adj2" fmla="val 121084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34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135</Words>
  <Application>Microsoft Macintosh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Chin Guok</dc:creator>
  <cp:lastModifiedBy>John MacAuley</cp:lastModifiedBy>
  <cp:revision>13</cp:revision>
  <dcterms:created xsi:type="dcterms:W3CDTF">2012-05-16T15:04:09Z</dcterms:created>
  <dcterms:modified xsi:type="dcterms:W3CDTF">2012-05-16T22:31:17Z</dcterms:modified>
</cp:coreProperties>
</file>