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rapezoid 30"/>
          <p:cNvSpPr/>
          <p:nvPr/>
        </p:nvSpPr>
        <p:spPr>
          <a:xfrm>
            <a:off x="152400" y="4419600"/>
            <a:ext cx="4648200" cy="1981200"/>
          </a:xfrm>
          <a:prstGeom prst="trapezoid">
            <a:avLst>
              <a:gd name="adj" fmla="val 23015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990600" y="4648200"/>
            <a:ext cx="2819399" cy="1470991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5" name="Trapezoid 54"/>
          <p:cNvSpPr/>
          <p:nvPr/>
        </p:nvSpPr>
        <p:spPr>
          <a:xfrm>
            <a:off x="3124200" y="60198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Transport Plane</a:t>
            </a:r>
            <a:endParaRPr lang="en-GB" sz="1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752600" y="4724400"/>
            <a:ext cx="240283" cy="89715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2781300" y="5981700"/>
            <a:ext cx="152400" cy="762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181600" y="685800"/>
            <a:ext cx="1143000" cy="1066800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1" name="Trapezoid 60"/>
          <p:cNvSpPr/>
          <p:nvPr/>
        </p:nvSpPr>
        <p:spPr>
          <a:xfrm>
            <a:off x="4800600" y="533400"/>
            <a:ext cx="838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a</a:t>
            </a:r>
            <a:endParaRPr lang="en-GB" sz="800" dirty="0"/>
          </a:p>
        </p:txBody>
      </p:sp>
      <p:sp>
        <p:nvSpPr>
          <p:cNvPr id="64" name="Trapezoid 63"/>
          <p:cNvSpPr/>
          <p:nvPr/>
        </p:nvSpPr>
        <p:spPr>
          <a:xfrm>
            <a:off x="5334000" y="12192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Network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cxnSp>
        <p:nvCxnSpPr>
          <p:cNvPr id="79" name="Straight Connector 78"/>
          <p:cNvCxnSpPr/>
          <p:nvPr/>
        </p:nvCxnSpPr>
        <p:spPr>
          <a:xfrm rot="16200000" flipH="1">
            <a:off x="2127594" y="4800363"/>
            <a:ext cx="275248" cy="41129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H="1">
            <a:off x="2313559" y="5466973"/>
            <a:ext cx="679174" cy="20781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rapezoid 87"/>
          <p:cNvSpPr/>
          <p:nvPr/>
        </p:nvSpPr>
        <p:spPr>
          <a:xfrm>
            <a:off x="1600200" y="5334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Switch</a:t>
            </a:r>
            <a:endParaRPr lang="en-GB" sz="800" dirty="0"/>
          </a:p>
        </p:txBody>
      </p:sp>
      <p:cxnSp>
        <p:nvCxnSpPr>
          <p:cNvPr id="60" name="Straight Connector 59"/>
          <p:cNvCxnSpPr>
            <a:stCxn id="191" idx="3"/>
          </p:cNvCxnSpPr>
          <p:nvPr/>
        </p:nvCxnSpPr>
        <p:spPr>
          <a:xfrm flipV="1">
            <a:off x="1432075" y="4868384"/>
            <a:ext cx="470751" cy="465616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207" idx="1"/>
          </p:cNvCxnSpPr>
          <p:nvPr/>
        </p:nvCxnSpPr>
        <p:spPr>
          <a:xfrm>
            <a:off x="2660073" y="5179943"/>
            <a:ext cx="708452" cy="230257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1823547" y="5182117"/>
            <a:ext cx="613178" cy="681453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91" idx="2"/>
          </p:cNvCxnSpPr>
          <p:nvPr/>
        </p:nvCxnSpPr>
        <p:spPr>
          <a:xfrm rot="16200000" flipH="1">
            <a:off x="1263023" y="5366376"/>
            <a:ext cx="404191" cy="491837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092036" y="4876800"/>
            <a:ext cx="665018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215" idx="1"/>
          </p:cNvCxnSpPr>
          <p:nvPr/>
        </p:nvCxnSpPr>
        <p:spPr>
          <a:xfrm rot="10800000">
            <a:off x="1219201" y="5791200"/>
            <a:ext cx="396725" cy="7620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endCxn id="32" idx="7"/>
          </p:cNvCxnSpPr>
          <p:nvPr/>
        </p:nvCxnSpPr>
        <p:spPr>
          <a:xfrm flipV="1">
            <a:off x="3124200" y="4863622"/>
            <a:ext cx="272908" cy="1317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rapezoid 101"/>
          <p:cNvSpPr/>
          <p:nvPr/>
        </p:nvSpPr>
        <p:spPr>
          <a:xfrm>
            <a:off x="4800600" y="15240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c</a:t>
            </a:r>
            <a:endParaRPr lang="en-GB" sz="800" dirty="0"/>
          </a:p>
        </p:txBody>
      </p:sp>
      <p:sp>
        <p:nvSpPr>
          <p:cNvPr id="103" name="Trapezoid 102"/>
          <p:cNvSpPr/>
          <p:nvPr/>
        </p:nvSpPr>
        <p:spPr>
          <a:xfrm>
            <a:off x="6019800" y="4572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b</a:t>
            </a:r>
            <a:endParaRPr lang="en-GB" sz="800" dirty="0"/>
          </a:p>
        </p:txBody>
      </p:sp>
      <p:sp>
        <p:nvSpPr>
          <p:cNvPr id="104" name="Trapezoid 103"/>
          <p:cNvSpPr/>
          <p:nvPr/>
        </p:nvSpPr>
        <p:spPr>
          <a:xfrm>
            <a:off x="6248400" y="1447800"/>
            <a:ext cx="5334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 d</a:t>
            </a:r>
            <a:endParaRPr lang="en-GB" sz="800" dirty="0"/>
          </a:p>
        </p:txBody>
      </p:sp>
      <p:sp>
        <p:nvSpPr>
          <p:cNvPr id="77" name="Trapezoid 76"/>
          <p:cNvSpPr/>
          <p:nvPr/>
        </p:nvSpPr>
        <p:spPr>
          <a:xfrm>
            <a:off x="5562600" y="990600"/>
            <a:ext cx="381000" cy="304799"/>
          </a:xfrm>
          <a:prstGeom prst="trapezoid">
            <a:avLst>
              <a:gd name="adj" fmla="val 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 smtClean="0"/>
              <a:t>TF</a:t>
            </a:r>
            <a:endParaRPr lang="en-GB" sz="1400" dirty="0"/>
          </a:p>
        </p:txBody>
      </p:sp>
      <p:sp>
        <p:nvSpPr>
          <p:cNvPr id="111" name="Oval 110"/>
          <p:cNvSpPr/>
          <p:nvPr/>
        </p:nvSpPr>
        <p:spPr>
          <a:xfrm>
            <a:off x="5257801" y="7620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2" name="Oval 111"/>
          <p:cNvSpPr/>
          <p:nvPr/>
        </p:nvSpPr>
        <p:spPr>
          <a:xfrm>
            <a:off x="6096001" y="7620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3" name="Oval 112"/>
          <p:cNvSpPr/>
          <p:nvPr/>
        </p:nvSpPr>
        <p:spPr>
          <a:xfrm>
            <a:off x="5181601" y="13716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4" name="Oval 113"/>
          <p:cNvSpPr/>
          <p:nvPr/>
        </p:nvSpPr>
        <p:spPr>
          <a:xfrm>
            <a:off x="6248400" y="1219200"/>
            <a:ext cx="152400" cy="15240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5" name="Trapezoid 114"/>
          <p:cNvSpPr/>
          <p:nvPr/>
        </p:nvSpPr>
        <p:spPr>
          <a:xfrm>
            <a:off x="6781800" y="838200"/>
            <a:ext cx="1905000" cy="5334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Inter-Network topology model used in Service Plane</a:t>
            </a:r>
            <a:endParaRPr lang="en-GB" sz="1200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1828800" y="4800600"/>
            <a:ext cx="457200" cy="152400"/>
            <a:chOff x="5791200" y="4800600"/>
            <a:chExt cx="304800" cy="152400"/>
          </a:xfrm>
        </p:grpSpPr>
        <p:sp>
          <p:nvSpPr>
            <p:cNvPr id="135" name="Trapezoid 134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2667000" y="4800600"/>
            <a:ext cx="457200" cy="152400"/>
            <a:chOff x="5791200" y="4800600"/>
            <a:chExt cx="304800" cy="152400"/>
          </a:xfrm>
        </p:grpSpPr>
        <p:sp>
          <p:nvSpPr>
            <p:cNvPr id="183" name="Trapezoid 182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89"/>
          <p:cNvGrpSpPr/>
          <p:nvPr/>
        </p:nvGrpSpPr>
        <p:grpSpPr>
          <a:xfrm>
            <a:off x="990600" y="5257800"/>
            <a:ext cx="457200" cy="152400"/>
            <a:chOff x="5791200" y="4800600"/>
            <a:chExt cx="304800" cy="152400"/>
          </a:xfrm>
        </p:grpSpPr>
        <p:sp>
          <p:nvSpPr>
            <p:cNvPr id="191" name="Trapezoid 190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192" name="Straight Connector 191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2362200" y="5105400"/>
            <a:ext cx="457200" cy="152400"/>
            <a:chOff x="5791200" y="4800600"/>
            <a:chExt cx="304800" cy="152400"/>
          </a:xfrm>
        </p:grpSpPr>
        <p:sp>
          <p:nvSpPr>
            <p:cNvPr id="199" name="Trapezoid 198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00" name="Straight Connector 199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Group 205"/>
          <p:cNvGrpSpPr/>
          <p:nvPr/>
        </p:nvGrpSpPr>
        <p:grpSpPr>
          <a:xfrm>
            <a:off x="3352800" y="5334000"/>
            <a:ext cx="457200" cy="152400"/>
            <a:chOff x="5791200" y="4800600"/>
            <a:chExt cx="304800" cy="152400"/>
          </a:xfrm>
        </p:grpSpPr>
        <p:sp>
          <p:nvSpPr>
            <p:cNvPr id="207" name="Trapezoid 206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08" name="Straight Connector 207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4" name="Group 213"/>
          <p:cNvGrpSpPr/>
          <p:nvPr/>
        </p:nvGrpSpPr>
        <p:grpSpPr>
          <a:xfrm>
            <a:off x="1600200" y="5791200"/>
            <a:ext cx="457200" cy="152400"/>
            <a:chOff x="5791200" y="4800600"/>
            <a:chExt cx="304800" cy="152400"/>
          </a:xfrm>
        </p:grpSpPr>
        <p:sp>
          <p:nvSpPr>
            <p:cNvPr id="215" name="Trapezoid 214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16" name="Straight Connector 215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 221"/>
          <p:cNvGrpSpPr/>
          <p:nvPr/>
        </p:nvGrpSpPr>
        <p:grpSpPr>
          <a:xfrm>
            <a:off x="2590800" y="5791200"/>
            <a:ext cx="457200" cy="152400"/>
            <a:chOff x="5791200" y="4800600"/>
            <a:chExt cx="304800" cy="152400"/>
          </a:xfrm>
        </p:grpSpPr>
        <p:sp>
          <p:nvSpPr>
            <p:cNvPr id="223" name="Trapezoid 222"/>
            <p:cNvSpPr/>
            <p:nvPr/>
          </p:nvSpPr>
          <p:spPr>
            <a:xfrm>
              <a:off x="5791200" y="4800600"/>
              <a:ext cx="304800" cy="152400"/>
            </a:xfrm>
            <a:prstGeom prst="trapezoid">
              <a:avLst>
                <a:gd name="adj" fmla="val 20637"/>
              </a:avLst>
            </a:prstGeom>
            <a:solidFill>
              <a:schemeClr val="bg1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0" dirty="0"/>
            </a:p>
          </p:txBody>
        </p:sp>
        <p:cxnSp>
          <p:nvCxnSpPr>
            <p:cNvPr id="224" name="Straight Connector 223"/>
            <p:cNvCxnSpPr/>
            <p:nvPr/>
          </p:nvCxnSpPr>
          <p:spPr>
            <a:xfrm>
              <a:off x="5863771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6200000" flipH="1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5849257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5979886" y="4833257"/>
              <a:ext cx="435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5979886" y="4909457"/>
              <a:ext cx="580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5400000">
              <a:off x="5905500" y="4835071"/>
              <a:ext cx="76200" cy="725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4" name="Trapezoid 233"/>
          <p:cNvSpPr/>
          <p:nvPr/>
        </p:nvSpPr>
        <p:spPr>
          <a:xfrm>
            <a:off x="5257800" y="5181600"/>
            <a:ext cx="1828800" cy="7620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Example of Physical </a:t>
            </a:r>
            <a:r>
              <a:rPr lang="en-GB" sz="1200" dirty="0" smtClean="0"/>
              <a:t>instance of transport equipment resides on Transport Plane</a:t>
            </a:r>
            <a:endParaRPr lang="en-GB" sz="1200" dirty="0"/>
          </a:p>
        </p:txBody>
      </p:sp>
      <p:cxnSp>
        <p:nvCxnSpPr>
          <p:cNvPr id="152" name="Straight Arrow Connector 151"/>
          <p:cNvCxnSpPr/>
          <p:nvPr/>
        </p:nvCxnSpPr>
        <p:spPr>
          <a:xfrm rot="5400000" flipH="1" flipV="1">
            <a:off x="7239794" y="2056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rot="5400000">
            <a:off x="7239794" y="2361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rapezoid 154"/>
          <p:cNvSpPr/>
          <p:nvPr/>
        </p:nvSpPr>
        <p:spPr>
          <a:xfrm>
            <a:off x="7315200" y="1905000"/>
            <a:ext cx="10668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NSI standard</a:t>
            </a:r>
            <a:endParaRPr lang="en-GB" sz="800" dirty="0"/>
          </a:p>
        </p:txBody>
      </p:sp>
      <p:sp>
        <p:nvSpPr>
          <p:cNvPr id="156" name="Trapezoid 155"/>
          <p:cNvSpPr/>
          <p:nvPr/>
        </p:nvSpPr>
        <p:spPr>
          <a:xfrm>
            <a:off x="7391400" y="2286000"/>
            <a:ext cx="12192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Out of scope of NSI</a:t>
            </a:r>
            <a:endParaRPr lang="en-GB" sz="800" dirty="0"/>
          </a:p>
        </p:txBody>
      </p:sp>
      <p:sp>
        <p:nvSpPr>
          <p:cNvPr id="157" name="Oval 156"/>
          <p:cNvSpPr/>
          <p:nvPr/>
        </p:nvSpPr>
        <p:spPr>
          <a:xfrm>
            <a:off x="7315200" y="2133600"/>
            <a:ext cx="152400" cy="152400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rapezoid 148"/>
          <p:cNvSpPr/>
          <p:nvPr/>
        </p:nvSpPr>
        <p:spPr>
          <a:xfrm>
            <a:off x="685800" y="1447800"/>
            <a:ext cx="3505200" cy="1828800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1" name="Trapezoid 150"/>
          <p:cNvSpPr/>
          <p:nvPr/>
        </p:nvSpPr>
        <p:spPr>
          <a:xfrm>
            <a:off x="685800" y="914400"/>
            <a:ext cx="3505200" cy="1828800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3" name="Trapezoid 152"/>
          <p:cNvSpPr/>
          <p:nvPr/>
        </p:nvSpPr>
        <p:spPr>
          <a:xfrm>
            <a:off x="685800" y="381000"/>
            <a:ext cx="3505200" cy="1782417"/>
          </a:xfrm>
          <a:prstGeom prst="trapezoid">
            <a:avLst>
              <a:gd name="adj" fmla="val 24000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8" name="Trapezoid 157"/>
          <p:cNvSpPr/>
          <p:nvPr/>
        </p:nvSpPr>
        <p:spPr>
          <a:xfrm>
            <a:off x="1967345" y="533400"/>
            <a:ext cx="1066801" cy="5236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159" name="Trapezoid 158"/>
          <p:cNvSpPr/>
          <p:nvPr/>
        </p:nvSpPr>
        <p:spPr>
          <a:xfrm>
            <a:off x="1814944" y="1295401"/>
            <a:ext cx="1371601" cy="5998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160" name="Trapezoid 159"/>
          <p:cNvSpPr/>
          <p:nvPr/>
        </p:nvSpPr>
        <p:spPr>
          <a:xfrm>
            <a:off x="2743200" y="1858617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Service Plane</a:t>
            </a:r>
            <a:endParaRPr lang="en-GB" sz="1200" dirty="0"/>
          </a:p>
        </p:txBody>
      </p:sp>
      <p:sp>
        <p:nvSpPr>
          <p:cNvPr id="161" name="Trapezoid 160"/>
          <p:cNvSpPr/>
          <p:nvPr/>
        </p:nvSpPr>
        <p:spPr>
          <a:xfrm>
            <a:off x="2248338" y="609600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162" name="Trapezoid 161"/>
          <p:cNvSpPr/>
          <p:nvPr/>
        </p:nvSpPr>
        <p:spPr>
          <a:xfrm>
            <a:off x="2262619" y="1476378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163" name="Freeform 162"/>
          <p:cNvSpPr/>
          <p:nvPr/>
        </p:nvSpPr>
        <p:spPr>
          <a:xfrm>
            <a:off x="1810183" y="1662113"/>
            <a:ext cx="1376362" cy="233362"/>
          </a:xfrm>
          <a:custGeom>
            <a:avLst/>
            <a:gdLst>
              <a:gd name="connsiteX0" fmla="*/ 47625 w 1376362"/>
              <a:gd name="connsiteY0" fmla="*/ 4762 h 233362"/>
              <a:gd name="connsiteX1" fmla="*/ 1328737 w 1376362"/>
              <a:gd name="connsiteY1" fmla="*/ 0 h 233362"/>
              <a:gd name="connsiteX2" fmla="*/ 1376362 w 1376362"/>
              <a:gd name="connsiteY2" fmla="*/ 228600 h 233362"/>
              <a:gd name="connsiteX3" fmla="*/ 0 w 1376362"/>
              <a:gd name="connsiteY3" fmla="*/ 233362 h 233362"/>
              <a:gd name="connsiteX4" fmla="*/ 47625 w 1376362"/>
              <a:gd name="connsiteY4" fmla="*/ 4762 h 23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6362" h="233362">
                <a:moveTo>
                  <a:pt x="47625" y="4762"/>
                </a:moveTo>
                <a:lnTo>
                  <a:pt x="1328737" y="0"/>
                </a:lnTo>
                <a:lnTo>
                  <a:pt x="1376362" y="228600"/>
                </a:lnTo>
                <a:lnTo>
                  <a:pt x="0" y="233362"/>
                </a:lnTo>
                <a:lnTo>
                  <a:pt x="47625" y="4762"/>
                </a:lnTo>
                <a:close/>
              </a:path>
            </a:pathLst>
          </a:custGeom>
          <a:solidFill>
            <a:srgbClr val="006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Trapezoid 163"/>
          <p:cNvSpPr/>
          <p:nvPr/>
        </p:nvSpPr>
        <p:spPr>
          <a:xfrm>
            <a:off x="2181664" y="16764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NRM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65" name="Freeform 164"/>
          <p:cNvSpPr/>
          <p:nvPr/>
        </p:nvSpPr>
        <p:spPr>
          <a:xfrm>
            <a:off x="1905433" y="1290638"/>
            <a:ext cx="1185862" cy="152400"/>
          </a:xfrm>
          <a:custGeom>
            <a:avLst/>
            <a:gdLst>
              <a:gd name="connsiteX0" fmla="*/ 0 w 1185862"/>
              <a:gd name="connsiteY0" fmla="*/ 152400 h 152400"/>
              <a:gd name="connsiteX1" fmla="*/ 1185862 w 1185862"/>
              <a:gd name="connsiteY1" fmla="*/ 152400 h 152400"/>
              <a:gd name="connsiteX2" fmla="*/ 1152525 w 1185862"/>
              <a:gd name="connsiteY2" fmla="*/ 4762 h 152400"/>
              <a:gd name="connsiteX3" fmla="*/ 38100 w 1185862"/>
              <a:gd name="connsiteY3" fmla="*/ 0 h 152400"/>
              <a:gd name="connsiteX4" fmla="*/ 0 w 1185862"/>
              <a:gd name="connsiteY4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5862" h="152400">
                <a:moveTo>
                  <a:pt x="0" y="152400"/>
                </a:moveTo>
                <a:lnTo>
                  <a:pt x="1185862" y="152400"/>
                </a:lnTo>
                <a:lnTo>
                  <a:pt x="1152525" y="4762"/>
                </a:lnTo>
                <a:lnTo>
                  <a:pt x="3810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Trapezoid 165"/>
          <p:cNvSpPr/>
          <p:nvPr/>
        </p:nvSpPr>
        <p:spPr>
          <a:xfrm>
            <a:off x="2191190" y="12954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NSI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67" name="Up-Down Arrow 166"/>
          <p:cNvSpPr/>
          <p:nvPr/>
        </p:nvSpPr>
        <p:spPr>
          <a:xfrm>
            <a:off x="2434168" y="1069686"/>
            <a:ext cx="75997" cy="2239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Freeform 167"/>
          <p:cNvSpPr/>
          <p:nvPr/>
        </p:nvSpPr>
        <p:spPr>
          <a:xfrm>
            <a:off x="1962583" y="847725"/>
            <a:ext cx="1062037" cy="209550"/>
          </a:xfrm>
          <a:custGeom>
            <a:avLst/>
            <a:gdLst>
              <a:gd name="connsiteX0" fmla="*/ 47625 w 1062037"/>
              <a:gd name="connsiteY0" fmla="*/ 0 h 209550"/>
              <a:gd name="connsiteX1" fmla="*/ 1028700 w 1062037"/>
              <a:gd name="connsiteY1" fmla="*/ 0 h 209550"/>
              <a:gd name="connsiteX2" fmla="*/ 1062037 w 1062037"/>
              <a:gd name="connsiteY2" fmla="*/ 209550 h 209550"/>
              <a:gd name="connsiteX3" fmla="*/ 0 w 1062037"/>
              <a:gd name="connsiteY3" fmla="*/ 209550 h 209550"/>
              <a:gd name="connsiteX4" fmla="*/ 47625 w 1062037"/>
              <a:gd name="connsiteY4" fmla="*/ 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037" h="209550">
                <a:moveTo>
                  <a:pt x="47625" y="0"/>
                </a:moveTo>
                <a:lnTo>
                  <a:pt x="1028700" y="0"/>
                </a:lnTo>
                <a:lnTo>
                  <a:pt x="1062037" y="209550"/>
                </a:lnTo>
                <a:lnTo>
                  <a:pt x="0" y="209550"/>
                </a:lnTo>
                <a:lnTo>
                  <a:pt x="47625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Trapezoid 168"/>
          <p:cNvSpPr/>
          <p:nvPr/>
        </p:nvSpPr>
        <p:spPr>
          <a:xfrm>
            <a:off x="2153086" y="8382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 NSI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70" name="Trapezoid 169"/>
          <p:cNvSpPr/>
          <p:nvPr/>
        </p:nvSpPr>
        <p:spPr>
          <a:xfrm>
            <a:off x="2819400" y="28956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Control Plane</a:t>
            </a:r>
            <a:endParaRPr lang="en-GB" sz="1200" dirty="0"/>
          </a:p>
        </p:txBody>
      </p:sp>
      <p:sp>
        <p:nvSpPr>
          <p:cNvPr id="171" name="Trapezoid 170"/>
          <p:cNvSpPr/>
          <p:nvPr/>
        </p:nvSpPr>
        <p:spPr>
          <a:xfrm>
            <a:off x="2590800" y="23622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Management Plane</a:t>
            </a:r>
            <a:endParaRPr lang="en-GB" sz="1200" dirty="0"/>
          </a:p>
        </p:txBody>
      </p:sp>
      <p:sp>
        <p:nvSpPr>
          <p:cNvPr id="172" name="Up-Down Arrow 171"/>
          <p:cNvSpPr/>
          <p:nvPr/>
        </p:nvSpPr>
        <p:spPr>
          <a:xfrm>
            <a:off x="2362200" y="2179982"/>
            <a:ext cx="318656" cy="2468217"/>
          </a:xfrm>
          <a:prstGeom prst="upDownArrow">
            <a:avLst>
              <a:gd name="adj1" fmla="val 26667"/>
              <a:gd name="adj2" fmla="val 69483"/>
            </a:avLst>
          </a:prstGeom>
          <a:solidFill>
            <a:srgbClr val="FF0000">
              <a:alpha val="50000"/>
            </a:srgbClr>
          </a:solidFill>
          <a:ln w="63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150" name="Straight Connector 149"/>
          <p:cNvCxnSpPr/>
          <p:nvPr/>
        </p:nvCxnSpPr>
        <p:spPr>
          <a:xfrm>
            <a:off x="381000" y="2209800"/>
            <a:ext cx="8077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457200" y="4267200"/>
            <a:ext cx="8077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52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John Vollbrecht</cp:lastModifiedBy>
  <cp:revision>29</cp:revision>
  <dcterms:created xsi:type="dcterms:W3CDTF">2010-07-17T19:44:06Z</dcterms:created>
  <dcterms:modified xsi:type="dcterms:W3CDTF">2010-07-17T19:54:38Z</dcterms:modified>
</cp:coreProperties>
</file>