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2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133600" y="4038600"/>
            <a:ext cx="2895600" cy="16002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590800" y="4648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48200" y="4495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667000" y="5334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657600" y="51054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608576" y="512368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" name="Trapezoid 10"/>
          <p:cNvSpPr/>
          <p:nvPr/>
        </p:nvSpPr>
        <p:spPr>
          <a:xfrm>
            <a:off x="2590800" y="3657600"/>
            <a:ext cx="665018" cy="2816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a</a:t>
            </a:r>
            <a:endParaRPr lang="en-GB" sz="800" dirty="0"/>
          </a:p>
        </p:txBody>
      </p:sp>
      <p:sp>
        <p:nvSpPr>
          <p:cNvPr id="12" name="Oval 11"/>
          <p:cNvSpPr/>
          <p:nvPr/>
        </p:nvSpPr>
        <p:spPr>
          <a:xfrm>
            <a:off x="2971800" y="4114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581400" y="4572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20" name="Straight Connector 19"/>
          <p:cNvCxnSpPr>
            <a:stCxn id="12" idx="5"/>
            <a:endCxn id="17" idx="1"/>
          </p:cNvCxnSpPr>
          <p:nvPr/>
        </p:nvCxnSpPr>
        <p:spPr>
          <a:xfrm rot="16200000" flipH="1">
            <a:off x="3195147" y="4168325"/>
            <a:ext cx="384578" cy="4528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4"/>
            <a:endCxn id="9" idx="0"/>
          </p:cNvCxnSpPr>
          <p:nvPr/>
        </p:nvCxnSpPr>
        <p:spPr>
          <a:xfrm rot="16200000" flipH="1">
            <a:off x="3514989" y="4851952"/>
            <a:ext cx="430696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rapezoid 21"/>
          <p:cNvSpPr/>
          <p:nvPr/>
        </p:nvSpPr>
        <p:spPr>
          <a:xfrm>
            <a:off x="2667000" y="4648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23" name="Straight Connector 22"/>
          <p:cNvCxnSpPr>
            <a:endCxn id="5" idx="0"/>
          </p:cNvCxnSpPr>
          <p:nvPr/>
        </p:nvCxnSpPr>
        <p:spPr>
          <a:xfrm rot="5400000">
            <a:off x="3092726" y="2483126"/>
            <a:ext cx="2044148" cy="10668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7"/>
            <a:endCxn id="12" idx="3"/>
          </p:cNvCxnSpPr>
          <p:nvPr/>
        </p:nvCxnSpPr>
        <p:spPr>
          <a:xfrm rot="5400000" flipH="1" flipV="1">
            <a:off x="2661747" y="4320726"/>
            <a:ext cx="460778" cy="2242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7" idx="6"/>
            <a:endCxn id="10" idx="1"/>
          </p:cNvCxnSpPr>
          <p:nvPr/>
        </p:nvCxnSpPr>
        <p:spPr>
          <a:xfrm>
            <a:off x="3803073" y="4623352"/>
            <a:ext cx="837966" cy="51537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7"/>
            <a:endCxn id="17" idx="3"/>
          </p:cNvCxnSpPr>
          <p:nvPr/>
        </p:nvCxnSpPr>
        <p:spPr>
          <a:xfrm rot="5400000" flipH="1" flipV="1">
            <a:off x="2890347" y="4625526"/>
            <a:ext cx="689378" cy="7576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>
          <a:xfrm rot="16200000" flipH="1">
            <a:off x="2448189" y="5004352"/>
            <a:ext cx="583096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6"/>
            <a:endCxn id="7" idx="2"/>
          </p:cNvCxnSpPr>
          <p:nvPr/>
        </p:nvCxnSpPr>
        <p:spPr>
          <a:xfrm>
            <a:off x="3193473" y="4166152"/>
            <a:ext cx="1454727" cy="381000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rapezoid 31"/>
          <p:cNvSpPr/>
          <p:nvPr/>
        </p:nvSpPr>
        <p:spPr>
          <a:xfrm>
            <a:off x="2990088" y="3897199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b</a:t>
            </a:r>
            <a:endParaRPr lang="en-GB" sz="800" dirty="0"/>
          </a:p>
        </p:txBody>
      </p:sp>
      <p:sp>
        <p:nvSpPr>
          <p:cNvPr id="33" name="Trapezoid 32"/>
          <p:cNvSpPr/>
          <p:nvPr/>
        </p:nvSpPr>
        <p:spPr>
          <a:xfrm>
            <a:off x="4191000" y="4267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c</a:t>
            </a:r>
            <a:endParaRPr lang="en-GB" sz="800" dirty="0"/>
          </a:p>
        </p:txBody>
      </p:sp>
      <p:sp>
        <p:nvSpPr>
          <p:cNvPr id="34" name="Trapezoid 33"/>
          <p:cNvSpPr/>
          <p:nvPr/>
        </p:nvSpPr>
        <p:spPr>
          <a:xfrm>
            <a:off x="4724400" y="51816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d</a:t>
            </a:r>
            <a:endParaRPr lang="en-GB" sz="800" dirty="0"/>
          </a:p>
        </p:txBody>
      </p:sp>
      <p:sp>
        <p:nvSpPr>
          <p:cNvPr id="36" name="Oval 35"/>
          <p:cNvSpPr/>
          <p:nvPr/>
        </p:nvSpPr>
        <p:spPr>
          <a:xfrm>
            <a:off x="5212080" y="3657600"/>
            <a:ext cx="2895600" cy="15240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7040880" y="3733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897880" y="47244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7391400" y="4572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7802880" y="4114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1" name="Trapezoid 40"/>
          <p:cNvSpPr/>
          <p:nvPr/>
        </p:nvSpPr>
        <p:spPr>
          <a:xfrm>
            <a:off x="4724400" y="4191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f</a:t>
            </a:r>
            <a:endParaRPr lang="en-GB" sz="800" dirty="0"/>
          </a:p>
        </p:txBody>
      </p:sp>
      <p:sp>
        <p:nvSpPr>
          <p:cNvPr id="42" name="Oval 41"/>
          <p:cNvSpPr/>
          <p:nvPr/>
        </p:nvSpPr>
        <p:spPr>
          <a:xfrm>
            <a:off x="5486400" y="44196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6202680" y="4267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44" name="Straight Connector 43"/>
          <p:cNvCxnSpPr>
            <a:stCxn id="42" idx="6"/>
            <a:endCxn id="43" idx="2"/>
          </p:cNvCxnSpPr>
          <p:nvPr/>
        </p:nvCxnSpPr>
        <p:spPr>
          <a:xfrm flipV="1">
            <a:off x="5708073" y="4318552"/>
            <a:ext cx="494607" cy="152400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3" idx="5"/>
            <a:endCxn id="39" idx="0"/>
          </p:cNvCxnSpPr>
          <p:nvPr/>
        </p:nvCxnSpPr>
        <p:spPr>
          <a:xfrm rot="16200000" flipH="1">
            <a:off x="6838495" y="3908257"/>
            <a:ext cx="217137" cy="1110347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rapezoid 45"/>
          <p:cNvSpPr/>
          <p:nvPr/>
        </p:nvSpPr>
        <p:spPr>
          <a:xfrm>
            <a:off x="6117336" y="408432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47" name="Straight Connector 46"/>
          <p:cNvCxnSpPr>
            <a:stCxn id="43" idx="6"/>
            <a:endCxn id="40" idx="2"/>
          </p:cNvCxnSpPr>
          <p:nvPr/>
        </p:nvCxnSpPr>
        <p:spPr>
          <a:xfrm flipV="1">
            <a:off x="6424353" y="4166152"/>
            <a:ext cx="1378527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8" idx="7"/>
            <a:endCxn id="43" idx="4"/>
          </p:cNvCxnSpPr>
          <p:nvPr/>
        </p:nvCxnSpPr>
        <p:spPr>
          <a:xfrm rot="5400000" flipH="1" flipV="1">
            <a:off x="6015535" y="4441460"/>
            <a:ext cx="369537" cy="22642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2" idx="6"/>
            <a:endCxn id="37" idx="2"/>
          </p:cNvCxnSpPr>
          <p:nvPr/>
        </p:nvCxnSpPr>
        <p:spPr>
          <a:xfrm flipV="1">
            <a:off x="5708073" y="3785152"/>
            <a:ext cx="1332807" cy="6858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rapezoid 49"/>
          <p:cNvSpPr/>
          <p:nvPr/>
        </p:nvSpPr>
        <p:spPr>
          <a:xfrm>
            <a:off x="7269480" y="3429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g</a:t>
            </a:r>
            <a:endParaRPr lang="en-GB" sz="800" dirty="0"/>
          </a:p>
        </p:txBody>
      </p:sp>
      <p:sp>
        <p:nvSpPr>
          <p:cNvPr id="51" name="Trapezoid 50"/>
          <p:cNvSpPr/>
          <p:nvPr/>
        </p:nvSpPr>
        <p:spPr>
          <a:xfrm>
            <a:off x="7239000" y="48006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h</a:t>
            </a:r>
            <a:endParaRPr lang="en-GB" sz="800" dirty="0"/>
          </a:p>
        </p:txBody>
      </p:sp>
      <p:cxnSp>
        <p:nvCxnSpPr>
          <p:cNvPr id="57" name="Straight Connector 56"/>
          <p:cNvCxnSpPr>
            <a:stCxn id="108" idx="4"/>
            <a:endCxn id="36" idx="0"/>
          </p:cNvCxnSpPr>
          <p:nvPr/>
        </p:nvCxnSpPr>
        <p:spPr>
          <a:xfrm rot="16200000" flipH="1">
            <a:off x="5809536" y="2807256"/>
            <a:ext cx="1129748" cy="57094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rapezoid 60"/>
          <p:cNvSpPr/>
          <p:nvPr/>
        </p:nvSpPr>
        <p:spPr>
          <a:xfrm>
            <a:off x="4800600" y="457200"/>
            <a:ext cx="3657600" cy="2584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Inter-Network representation of Network Resources</a:t>
            </a:r>
            <a:endParaRPr lang="en-GB" sz="1200" dirty="0"/>
          </a:p>
        </p:txBody>
      </p:sp>
      <p:sp>
        <p:nvSpPr>
          <p:cNvPr id="62" name="Oval 61"/>
          <p:cNvSpPr/>
          <p:nvPr/>
        </p:nvSpPr>
        <p:spPr>
          <a:xfrm>
            <a:off x="1447800" y="3276600"/>
            <a:ext cx="1447800" cy="8382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209800" y="3810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64" name="Straight Connector 63"/>
          <p:cNvCxnSpPr>
            <a:endCxn id="63" idx="1"/>
          </p:cNvCxnSpPr>
          <p:nvPr/>
        </p:nvCxnSpPr>
        <p:spPr>
          <a:xfrm rot="16200000" flipH="1">
            <a:off x="1899747" y="3482525"/>
            <a:ext cx="308378" cy="376653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8001000" y="4953000"/>
            <a:ext cx="301752" cy="323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6" name="Trapezoid 65"/>
          <p:cNvSpPr/>
          <p:nvPr/>
        </p:nvSpPr>
        <p:spPr>
          <a:xfrm>
            <a:off x="7924800" y="49530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sp>
        <p:nvSpPr>
          <p:cNvPr id="67" name="Trapezoid 66"/>
          <p:cNvSpPr/>
          <p:nvPr/>
        </p:nvSpPr>
        <p:spPr>
          <a:xfrm>
            <a:off x="2133600" y="5334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e</a:t>
            </a:r>
            <a:endParaRPr lang="en-GB" sz="800" dirty="0"/>
          </a:p>
        </p:txBody>
      </p:sp>
      <p:cxnSp>
        <p:nvCxnSpPr>
          <p:cNvPr id="72" name="Straight Connector 71"/>
          <p:cNvCxnSpPr>
            <a:stCxn id="114" idx="4"/>
            <a:endCxn id="62" idx="0"/>
          </p:cNvCxnSpPr>
          <p:nvPr/>
        </p:nvCxnSpPr>
        <p:spPr>
          <a:xfrm rot="5400000">
            <a:off x="1743875" y="2256626"/>
            <a:ext cx="1447800" cy="592149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85800" y="3124200"/>
            <a:ext cx="7772400" cy="32766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685800" y="381000"/>
            <a:ext cx="7772400" cy="25146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7" name="Trapezoid 76"/>
          <p:cNvSpPr/>
          <p:nvPr/>
        </p:nvSpPr>
        <p:spPr>
          <a:xfrm>
            <a:off x="4648200" y="5410200"/>
            <a:ext cx="3810000" cy="3346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Intra-Network representation of Network Resources</a:t>
            </a:r>
            <a:endParaRPr lang="en-GB" sz="1200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1066800" y="6023824"/>
            <a:ext cx="3048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066800" y="6172200"/>
            <a:ext cx="3048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rapezoid 79"/>
          <p:cNvSpPr/>
          <p:nvPr/>
        </p:nvSpPr>
        <p:spPr>
          <a:xfrm>
            <a:off x="1380227" y="5638800"/>
            <a:ext cx="1676399" cy="685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GB" sz="1000" dirty="0" smtClean="0"/>
              <a:t>NSI Network</a:t>
            </a:r>
          </a:p>
          <a:p>
            <a:pPr>
              <a:spcBef>
                <a:spcPts val="600"/>
              </a:spcBef>
            </a:pPr>
            <a:r>
              <a:rPr lang="en-GB" sz="1000" dirty="0" smtClean="0"/>
              <a:t>Port association  -- SDP</a:t>
            </a:r>
            <a:br>
              <a:rPr lang="en-GB" sz="1000" dirty="0" smtClean="0"/>
            </a:br>
            <a:r>
              <a:rPr lang="en-GB" sz="1000" dirty="0" smtClean="0"/>
              <a:t>Links</a:t>
            </a:r>
            <a:br>
              <a:rPr lang="en-GB" sz="1000" dirty="0" smtClean="0"/>
            </a:br>
            <a:r>
              <a:rPr lang="en-GB" sz="1000" dirty="0" smtClean="0"/>
              <a:t>Dynamic Connections</a:t>
            </a:r>
          </a:p>
          <a:p>
            <a:pPr algn="ctr"/>
            <a:endParaRPr lang="en-GB" sz="800" dirty="0"/>
          </a:p>
        </p:txBody>
      </p:sp>
      <p:sp>
        <p:nvSpPr>
          <p:cNvPr id="81" name="Trapezoid 80"/>
          <p:cNvSpPr/>
          <p:nvPr/>
        </p:nvSpPr>
        <p:spPr>
          <a:xfrm>
            <a:off x="838200" y="381000"/>
            <a:ext cx="4514088" cy="5334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STP   -  Service Termination Points</a:t>
            </a:r>
            <a:br>
              <a:rPr lang="en-GB" sz="1000" dirty="0" smtClean="0"/>
            </a:br>
            <a:r>
              <a:rPr lang="en-GB" sz="1000" dirty="0" smtClean="0"/>
              <a:t>Network   -  Group of STPs with a transfer function (TF)</a:t>
            </a:r>
            <a:endParaRPr lang="en-GB" sz="800" dirty="0"/>
          </a:p>
        </p:txBody>
      </p:sp>
      <p:sp>
        <p:nvSpPr>
          <p:cNvPr id="83" name="Oval 82"/>
          <p:cNvSpPr/>
          <p:nvPr/>
        </p:nvSpPr>
        <p:spPr>
          <a:xfrm>
            <a:off x="3065252" y="5986730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3657600" y="6019800"/>
            <a:ext cx="152399" cy="76201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 flipH="1">
            <a:off x="2667000" y="3962400"/>
            <a:ext cx="76200" cy="45719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2971800" y="4056370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2667000" y="5410200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4837176" y="4486656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5181600" y="4459224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7193280" y="3694176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7851648" y="4773168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4800600" y="5181600"/>
            <a:ext cx="76200" cy="76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1822704" y="3456432"/>
            <a:ext cx="301752" cy="323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7" name="Trapezoid 96"/>
          <p:cNvSpPr/>
          <p:nvPr/>
        </p:nvSpPr>
        <p:spPr>
          <a:xfrm>
            <a:off x="1752600" y="35052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cxnSp>
        <p:nvCxnSpPr>
          <p:cNvPr id="98" name="Straight Connector 97"/>
          <p:cNvCxnSpPr>
            <a:stCxn id="113" idx="2"/>
            <a:endCxn id="113" idx="6"/>
          </p:cNvCxnSpPr>
          <p:nvPr/>
        </p:nvCxnSpPr>
        <p:spPr>
          <a:xfrm rot="10800000" flipH="1">
            <a:off x="4842308" y="1607820"/>
            <a:ext cx="762000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574340" y="11430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3574340" y="1371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1" name="Trapezoid 100"/>
          <p:cNvSpPr/>
          <p:nvPr/>
        </p:nvSpPr>
        <p:spPr>
          <a:xfrm>
            <a:off x="2997810" y="1094112"/>
            <a:ext cx="88133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a/STP b</a:t>
            </a:r>
            <a:endParaRPr lang="en-GB" sz="800" dirty="0"/>
          </a:p>
        </p:txBody>
      </p:sp>
      <p:sp>
        <p:nvSpPr>
          <p:cNvPr id="102" name="Trapezoid 101"/>
          <p:cNvSpPr/>
          <p:nvPr/>
        </p:nvSpPr>
        <p:spPr>
          <a:xfrm>
            <a:off x="3574340" y="1828800"/>
            <a:ext cx="1219200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dirty="0" smtClean="0"/>
              <a:t>Network X </a:t>
            </a:r>
            <a:endParaRPr lang="en-GB" sz="1100" dirty="0"/>
          </a:p>
        </p:txBody>
      </p:sp>
      <p:sp>
        <p:nvSpPr>
          <p:cNvPr id="103" name="Oval 102"/>
          <p:cNvSpPr/>
          <p:nvPr/>
        </p:nvSpPr>
        <p:spPr>
          <a:xfrm>
            <a:off x="3574340" y="19812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4564940" y="2133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5" name="Trapezoid 104"/>
          <p:cNvSpPr/>
          <p:nvPr/>
        </p:nvSpPr>
        <p:spPr>
          <a:xfrm>
            <a:off x="3193340" y="21336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e</a:t>
            </a:r>
            <a:endParaRPr lang="en-GB" sz="800" dirty="0"/>
          </a:p>
        </p:txBody>
      </p:sp>
      <p:sp>
        <p:nvSpPr>
          <p:cNvPr id="106" name="Trapezoid 105"/>
          <p:cNvSpPr/>
          <p:nvPr/>
        </p:nvSpPr>
        <p:spPr>
          <a:xfrm>
            <a:off x="4641140" y="2286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107" name="Oval 106"/>
          <p:cNvSpPr/>
          <p:nvPr/>
        </p:nvSpPr>
        <p:spPr>
          <a:xfrm>
            <a:off x="4869740" y="1524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8" name="Oval 107"/>
          <p:cNvSpPr/>
          <p:nvPr/>
        </p:nvSpPr>
        <p:spPr>
          <a:xfrm>
            <a:off x="5403140" y="12954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9" name="Oval 108"/>
          <p:cNvSpPr/>
          <p:nvPr/>
        </p:nvSpPr>
        <p:spPr>
          <a:xfrm>
            <a:off x="5403140" y="1524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0" name="Oval 109"/>
          <p:cNvSpPr/>
          <p:nvPr/>
        </p:nvSpPr>
        <p:spPr>
          <a:xfrm>
            <a:off x="6393740" y="2286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1" name="Trapezoid 110"/>
          <p:cNvSpPr/>
          <p:nvPr/>
        </p:nvSpPr>
        <p:spPr>
          <a:xfrm>
            <a:off x="6317540" y="10668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g</a:t>
            </a:r>
            <a:endParaRPr lang="en-GB" sz="800" dirty="0"/>
          </a:p>
        </p:txBody>
      </p:sp>
      <p:sp>
        <p:nvSpPr>
          <p:cNvPr id="112" name="Oval 111"/>
          <p:cNvSpPr/>
          <p:nvPr/>
        </p:nvSpPr>
        <p:spPr>
          <a:xfrm>
            <a:off x="6317540" y="12954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4842308" y="1493520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2382849" y="1066800"/>
            <a:ext cx="762000" cy="7620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>
            <a:off x="3068649" y="1371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18" name="Straight Connector 117"/>
          <p:cNvCxnSpPr>
            <a:stCxn id="115" idx="6"/>
            <a:endCxn id="100" idx="2"/>
          </p:cNvCxnSpPr>
          <p:nvPr/>
        </p:nvCxnSpPr>
        <p:spPr>
          <a:xfrm>
            <a:off x="3227976" y="1457740"/>
            <a:ext cx="346364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3022652" y="1344168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2" name="Trapezoid 121"/>
          <p:cNvSpPr/>
          <p:nvPr/>
        </p:nvSpPr>
        <p:spPr>
          <a:xfrm>
            <a:off x="2286000" y="1134374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dirty="0" smtClean="0"/>
              <a:t>Network W </a:t>
            </a:r>
            <a:endParaRPr lang="en-GB" sz="1100" dirty="0"/>
          </a:p>
        </p:txBody>
      </p:sp>
      <p:sp>
        <p:nvSpPr>
          <p:cNvPr id="123" name="Trapezoid 122"/>
          <p:cNvSpPr/>
          <p:nvPr/>
        </p:nvSpPr>
        <p:spPr>
          <a:xfrm>
            <a:off x="5292304" y="19812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dirty="0" smtClean="0"/>
              <a:t>Network</a:t>
            </a:r>
          </a:p>
          <a:p>
            <a:pPr algn="ctr"/>
            <a:r>
              <a:rPr lang="en-GB" sz="1100" dirty="0" smtClean="0"/>
              <a:t>Y </a:t>
            </a:r>
            <a:endParaRPr lang="en-GB" sz="1100" dirty="0"/>
          </a:p>
        </p:txBody>
      </p:sp>
      <p:sp>
        <p:nvSpPr>
          <p:cNvPr id="128" name="Trapezoid 127"/>
          <p:cNvSpPr/>
          <p:nvPr/>
        </p:nvSpPr>
        <p:spPr>
          <a:xfrm>
            <a:off x="4793540" y="1219200"/>
            <a:ext cx="88133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c/STP f</a:t>
            </a:r>
            <a:endParaRPr lang="en-GB" sz="800" dirty="0"/>
          </a:p>
        </p:txBody>
      </p:sp>
      <p:sp>
        <p:nvSpPr>
          <p:cNvPr id="129" name="Trapezoid 128"/>
          <p:cNvSpPr/>
          <p:nvPr/>
        </p:nvSpPr>
        <p:spPr>
          <a:xfrm>
            <a:off x="6317540" y="25146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h</a:t>
            </a:r>
            <a:endParaRPr lang="en-GB" sz="800" dirty="0"/>
          </a:p>
        </p:txBody>
      </p:sp>
      <p:sp>
        <p:nvSpPr>
          <p:cNvPr id="130" name="Oval 129"/>
          <p:cNvSpPr/>
          <p:nvPr/>
        </p:nvSpPr>
        <p:spPr>
          <a:xfrm>
            <a:off x="4031540" y="1371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1" name="Trapezoid 130"/>
          <p:cNvSpPr/>
          <p:nvPr/>
        </p:nvSpPr>
        <p:spPr>
          <a:xfrm>
            <a:off x="4071228" y="1447800"/>
            <a:ext cx="381000" cy="304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TF</a:t>
            </a:r>
            <a:endParaRPr lang="en-GB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32" name="Straight Connector 131"/>
          <p:cNvCxnSpPr>
            <a:stCxn id="130" idx="2"/>
          </p:cNvCxnSpPr>
          <p:nvPr/>
        </p:nvCxnSpPr>
        <p:spPr>
          <a:xfrm rot="10800000">
            <a:off x="3726740" y="1524000"/>
            <a:ext cx="304800" cy="7620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30" idx="3"/>
          </p:cNvCxnSpPr>
          <p:nvPr/>
        </p:nvCxnSpPr>
        <p:spPr>
          <a:xfrm rot="5400000">
            <a:off x="3782303" y="1690407"/>
            <a:ext cx="244755" cy="38763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130" idx="6"/>
          </p:cNvCxnSpPr>
          <p:nvPr/>
        </p:nvCxnSpPr>
        <p:spPr>
          <a:xfrm rot="10800000">
            <a:off x="4488740" y="1600200"/>
            <a:ext cx="354014" cy="7938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30" idx="5"/>
          </p:cNvCxnSpPr>
          <p:nvPr/>
        </p:nvCxnSpPr>
        <p:spPr>
          <a:xfrm rot="16200000" flipV="1">
            <a:off x="4306691" y="1876939"/>
            <a:ext cx="397156" cy="166968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113" idx="2"/>
          </p:cNvCxnSpPr>
          <p:nvPr/>
        </p:nvCxnSpPr>
        <p:spPr>
          <a:xfrm>
            <a:off x="3726740" y="1447800"/>
            <a:ext cx="1115568" cy="16002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>
          <a:xfrm>
            <a:off x="5860340" y="15240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8" name="Trapezoid 137"/>
          <p:cNvSpPr/>
          <p:nvPr/>
        </p:nvSpPr>
        <p:spPr>
          <a:xfrm>
            <a:off x="5900028" y="1600200"/>
            <a:ext cx="381000" cy="304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TF</a:t>
            </a:r>
            <a:endParaRPr lang="en-GB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39" name="Straight Connector 138"/>
          <p:cNvCxnSpPr>
            <a:stCxn id="137" idx="2"/>
            <a:endCxn id="113" idx="6"/>
          </p:cNvCxnSpPr>
          <p:nvPr/>
        </p:nvCxnSpPr>
        <p:spPr>
          <a:xfrm rot="10800000">
            <a:off x="5604308" y="1607820"/>
            <a:ext cx="256032" cy="14478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12" idx="3"/>
            <a:endCxn id="137" idx="7"/>
          </p:cNvCxnSpPr>
          <p:nvPr/>
        </p:nvCxnSpPr>
        <p:spPr>
          <a:xfrm rot="5400000">
            <a:off x="6221476" y="1471558"/>
            <a:ext cx="148506" cy="90288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endCxn id="137" idx="5"/>
          </p:cNvCxnSpPr>
          <p:nvPr/>
        </p:nvCxnSpPr>
        <p:spPr>
          <a:xfrm rot="16200000" flipV="1">
            <a:off x="6135492" y="2029338"/>
            <a:ext cx="397158" cy="166971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endCxn id="110" idx="1"/>
          </p:cNvCxnSpPr>
          <p:nvPr/>
        </p:nvCxnSpPr>
        <p:spPr>
          <a:xfrm>
            <a:off x="5555540" y="1600200"/>
            <a:ext cx="861533" cy="71103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85" idx="6"/>
            <a:endCxn id="86" idx="1"/>
          </p:cNvCxnSpPr>
          <p:nvPr/>
        </p:nvCxnSpPr>
        <p:spPr>
          <a:xfrm rot="10800000" flipH="1" flipV="1">
            <a:off x="2666999" y="3985259"/>
            <a:ext cx="315959" cy="8226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88" idx="6"/>
            <a:endCxn id="89" idx="2"/>
          </p:cNvCxnSpPr>
          <p:nvPr/>
        </p:nvCxnSpPr>
        <p:spPr>
          <a:xfrm flipV="1">
            <a:off x="4913376" y="4497324"/>
            <a:ext cx="268224" cy="2743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66800" y="5867400"/>
            <a:ext cx="3048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rapezoid 145"/>
          <p:cNvSpPr/>
          <p:nvPr/>
        </p:nvSpPr>
        <p:spPr>
          <a:xfrm>
            <a:off x="3124200" y="5969478"/>
            <a:ext cx="1295400" cy="304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Port                  Node</a:t>
            </a:r>
            <a:endParaRPr lang="en-GB" sz="600" dirty="0" smtClean="0"/>
          </a:p>
          <a:p>
            <a:pPr algn="ctr"/>
            <a:endParaRPr lang="en-GB" sz="800" dirty="0"/>
          </a:p>
        </p:txBody>
      </p:sp>
      <p:cxnSp>
        <p:nvCxnSpPr>
          <p:cNvPr id="119" name="Straight Connector 118"/>
          <p:cNvCxnSpPr>
            <a:stCxn id="63" idx="5"/>
            <a:endCxn id="62" idx="5"/>
          </p:cNvCxnSpPr>
          <p:nvPr/>
        </p:nvCxnSpPr>
        <p:spPr>
          <a:xfrm rot="16200000" flipH="1">
            <a:off x="2494100" y="3802572"/>
            <a:ext cx="94385" cy="28456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42" idx="2"/>
            <a:endCxn id="89" idx="6"/>
          </p:cNvCxnSpPr>
          <p:nvPr/>
        </p:nvCxnSpPr>
        <p:spPr>
          <a:xfrm rot="10800000" flipV="1">
            <a:off x="5257800" y="4470952"/>
            <a:ext cx="228600" cy="2637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1066800" y="5562600"/>
            <a:ext cx="304800" cy="1524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8" name="Straight Connector 157"/>
          <p:cNvCxnSpPr>
            <a:endCxn id="91" idx="2"/>
          </p:cNvCxnSpPr>
          <p:nvPr/>
        </p:nvCxnSpPr>
        <p:spPr>
          <a:xfrm>
            <a:off x="7543800" y="4648200"/>
            <a:ext cx="307848" cy="16306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91" idx="6"/>
            <a:endCxn id="66" idx="0"/>
          </p:cNvCxnSpPr>
          <p:nvPr/>
        </p:nvCxnSpPr>
        <p:spPr>
          <a:xfrm>
            <a:off x="7927848" y="4811268"/>
            <a:ext cx="225552" cy="14173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92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John Vollbrecht</cp:lastModifiedBy>
  <cp:revision>54</cp:revision>
  <dcterms:created xsi:type="dcterms:W3CDTF">2010-07-19T17:25:30Z</dcterms:created>
  <dcterms:modified xsi:type="dcterms:W3CDTF">2010-07-19T18:02:44Z</dcterms:modified>
</cp:coreProperties>
</file>