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0D03C-95E3-43E8-81EA-BCE87B97B93A}" type="datetimeFigureOut">
              <a:rPr lang="es-ES" smtClean="0"/>
              <a:t>20/06/2010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5B55E-2CCB-4A16-BAFA-976AB38350B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347864" y="980728"/>
            <a:ext cx="2952328" cy="1656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Cambria" pitchFamily="18" charset="0"/>
              </a:rPr>
              <a:t>Network </a:t>
            </a:r>
            <a:r>
              <a:rPr lang="es-ES" sz="2000" dirty="0" err="1" smtClean="0">
                <a:solidFill>
                  <a:schemeClr val="tx1"/>
                </a:solidFill>
                <a:latin typeface="Cambria" pitchFamily="18" charset="0"/>
              </a:rPr>
              <a:t>Service</a:t>
            </a:r>
            <a:r>
              <a:rPr lang="es-E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Cambria" pitchFamily="18" charset="0"/>
              </a:rPr>
              <a:t>Agent</a:t>
            </a:r>
            <a:endParaRPr lang="es-ES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67944" y="1772816"/>
            <a:ext cx="1440160" cy="864096"/>
          </a:xfrm>
          <a:prstGeom prst="rect">
            <a:avLst/>
          </a:prstGeom>
          <a:solidFill>
            <a:srgbClr val="FFC000"/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Cambria" pitchFamily="18" charset="0"/>
              </a:rPr>
              <a:t>NSI (</a:t>
            </a:r>
            <a:r>
              <a:rPr lang="es-ES" b="1" dirty="0" err="1" smtClean="0">
                <a:latin typeface="Cambria" pitchFamily="18" charset="0"/>
              </a:rPr>
              <a:t>requester</a:t>
            </a:r>
            <a:r>
              <a:rPr lang="es-ES" b="1" dirty="0" smtClean="0">
                <a:latin typeface="Cambria" pitchFamily="18" charset="0"/>
              </a:rPr>
              <a:t>)</a:t>
            </a:r>
            <a:endParaRPr lang="es-ES" b="1" dirty="0">
              <a:latin typeface="Cambria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347864" y="4365104"/>
            <a:ext cx="2952328" cy="1656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Cambria" pitchFamily="18" charset="0"/>
              </a:rPr>
              <a:t>Network </a:t>
            </a:r>
            <a:r>
              <a:rPr lang="es-ES" sz="2000" dirty="0" err="1" smtClean="0">
                <a:solidFill>
                  <a:schemeClr val="tx1"/>
                </a:solidFill>
                <a:latin typeface="Cambria" pitchFamily="18" charset="0"/>
              </a:rPr>
              <a:t>Service</a:t>
            </a:r>
            <a:r>
              <a:rPr lang="es-E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  <a:latin typeface="Cambria" pitchFamily="18" charset="0"/>
              </a:rPr>
              <a:t>Agent</a:t>
            </a:r>
            <a:endParaRPr lang="es-ES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139952" y="4365104"/>
            <a:ext cx="1440160" cy="864096"/>
          </a:xfrm>
          <a:prstGeom prst="rect">
            <a:avLst/>
          </a:prstGeom>
          <a:solidFill>
            <a:srgbClr val="FF0000"/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Cambria" pitchFamily="18" charset="0"/>
              </a:rPr>
              <a:t>NSI (</a:t>
            </a:r>
            <a:r>
              <a:rPr lang="es-ES" b="1" dirty="0" err="1" smtClean="0">
                <a:latin typeface="Cambria" pitchFamily="18" charset="0"/>
              </a:rPr>
              <a:t>provider</a:t>
            </a:r>
            <a:r>
              <a:rPr lang="es-ES" b="1" dirty="0" smtClean="0">
                <a:latin typeface="Cambria" pitchFamily="18" charset="0"/>
              </a:rPr>
              <a:t>)</a:t>
            </a:r>
            <a:endParaRPr lang="es-ES" b="1" dirty="0">
              <a:latin typeface="Cambria" pitchFamily="18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2699792" y="3565465"/>
            <a:ext cx="4320480" cy="0"/>
          </a:xfrm>
          <a:prstGeom prst="line">
            <a:avLst/>
          </a:prstGeom>
          <a:ln w="38100">
            <a:solidFill>
              <a:srgbClr val="0066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Arco"/>
          <p:cNvSpPr/>
          <p:nvPr/>
        </p:nvSpPr>
        <p:spPr>
          <a:xfrm>
            <a:off x="4788024" y="2636912"/>
            <a:ext cx="360040" cy="1728192"/>
          </a:xfrm>
          <a:prstGeom prst="arc">
            <a:avLst>
              <a:gd name="adj1" fmla="val 16200000"/>
              <a:gd name="adj2" fmla="val 5464570"/>
            </a:avLst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Arco"/>
          <p:cNvSpPr/>
          <p:nvPr/>
        </p:nvSpPr>
        <p:spPr>
          <a:xfrm>
            <a:off x="4499992" y="2636912"/>
            <a:ext cx="360040" cy="1728192"/>
          </a:xfrm>
          <a:prstGeom prst="arc">
            <a:avLst>
              <a:gd name="adj1" fmla="val 5399995"/>
              <a:gd name="adj2" fmla="val 16135952"/>
            </a:avLst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1331640" y="2989401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66FF"/>
                </a:solidFill>
                <a:latin typeface="Cambria" pitchFamily="18" charset="0"/>
              </a:rPr>
              <a:t>Network </a:t>
            </a:r>
            <a:r>
              <a:rPr lang="es-ES" sz="2400" b="1" dirty="0" err="1" smtClean="0">
                <a:solidFill>
                  <a:srgbClr val="0066FF"/>
                </a:solidFill>
                <a:latin typeface="Cambria" pitchFamily="18" charset="0"/>
              </a:rPr>
              <a:t>Service</a:t>
            </a:r>
            <a:r>
              <a:rPr lang="es-ES" sz="2400" b="1" dirty="0" smtClean="0">
                <a:solidFill>
                  <a:srgbClr val="0066FF"/>
                </a:solidFill>
                <a:latin typeface="Cambria" pitchFamily="18" charset="0"/>
              </a:rPr>
              <a:t> Interface</a:t>
            </a:r>
            <a:endParaRPr lang="es-ES" sz="2000" b="1" dirty="0">
              <a:solidFill>
                <a:srgbClr val="0066FF"/>
              </a:solidFill>
              <a:latin typeface="Cambria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364088" y="2780928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Cambria" pitchFamily="18" charset="0"/>
              </a:rPr>
              <a:t>NSI </a:t>
            </a:r>
            <a:r>
              <a:rPr lang="es-ES" sz="2000" dirty="0" err="1" smtClean="0">
                <a:latin typeface="Cambria" pitchFamily="18" charset="0"/>
              </a:rPr>
              <a:t>Message</a:t>
            </a:r>
            <a:r>
              <a:rPr lang="es-ES" sz="2000" dirty="0" smtClean="0">
                <a:latin typeface="Cambria" pitchFamily="18" charset="0"/>
              </a:rPr>
              <a:t> Exchange</a:t>
            </a:r>
            <a:endParaRPr lang="es-E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i2CAT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Joan A. Garcia-Espin</dc:creator>
  <cp:lastModifiedBy>Joan A. Garcia-Espin</cp:lastModifiedBy>
  <cp:revision>3</cp:revision>
  <dcterms:created xsi:type="dcterms:W3CDTF">2010-06-20T16:23:49Z</dcterms:created>
  <dcterms:modified xsi:type="dcterms:W3CDTF">2010-06-20T17:12:10Z</dcterms:modified>
</cp:coreProperties>
</file>