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3" r:id="rId4"/>
    <p:sldId id="279" r:id="rId5"/>
    <p:sldId id="278" r:id="rId6"/>
    <p:sldId id="274" r:id="rId7"/>
    <p:sldId id="276" r:id="rId8"/>
    <p:sldId id="277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87" autoAdjust="0"/>
  </p:normalViewPr>
  <p:slideViewPr>
    <p:cSldViewPr snapToGrid="0" snapToObjects="1">
      <p:cViewPr varScale="1">
        <p:scale>
          <a:sx n="128" d="100"/>
          <a:sy n="128" d="100"/>
        </p:scale>
        <p:origin x="-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DEF3B-FED3-0B44-942E-EED664E5FA75}" type="datetimeFigureOut">
              <a:rPr lang="en-US" smtClean="0"/>
              <a:t>2013-01-29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18A73-9E32-D147-85A2-740B1A58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8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569E0-0D48-6545-9035-1E2BFDF304E3}" type="datetimeFigureOut">
              <a:rPr lang="en-US" smtClean="0"/>
              <a:t>2013-01-29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61529-647E-B14C-8916-18A3F487B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132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9710-3143-E745-859D-D6193B559796}" type="datetime1">
              <a:rPr lang="en-CA" smtClean="0"/>
              <a:t>2013-01-29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C544-20AB-664E-84CA-84E3E7F6279B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154F-1995-2C44-B876-01F3DCF31D4A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E070-3A71-7547-A458-03E2AFD9E95D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B2CC-7E65-2C4F-8AD1-D9B7CAAE66B2}" type="datetime1">
              <a:rPr lang="en-CA" smtClean="0"/>
              <a:t>2013-01-29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11308-58F1-4B45-9CC7-7B0972E40EBD}" type="datetime1">
              <a:rPr lang="en-CA" smtClean="0"/>
              <a:t>2013-01-29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6464-7876-7E49-84F6-7581862B19EC}" type="datetime1">
              <a:rPr lang="en-CA" smtClean="0"/>
              <a:t>2013-01-29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B63-49CD-3942-B382-86D80F71D5A0}" type="datetime1">
              <a:rPr lang="en-CA" smtClean="0"/>
              <a:t>2013-01-29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5E4-6751-8D47-973C-BD70EDF92B6A}" type="datetime1">
              <a:rPr lang="en-CA" smtClean="0"/>
              <a:t>2013-01-29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86734-B56B-1941-9CEE-1E5A91B922B5}" type="datetime1">
              <a:rPr lang="en-CA" smtClean="0"/>
              <a:t>2013-01-29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12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51685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A94EE04-5F95-A544-ABE7-3BA4E883EA59}" type="datetime1">
              <a:rPr lang="en-CA" smtClean="0"/>
              <a:t>2013-01-29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7115"/>
            <a:ext cx="7772400" cy="2008910"/>
          </a:xfrm>
        </p:spPr>
        <p:txBody>
          <a:bodyPr/>
          <a:lstStyle/>
          <a:p>
            <a:r>
              <a:rPr lang="en-US" sz="6000" dirty="0" smtClean="0"/>
              <a:t>NSI </a:t>
            </a:r>
            <a:r>
              <a:rPr lang="en-US" sz="6000" dirty="0" smtClean="0"/>
              <a:t>Framework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2182" y="4133273"/>
            <a:ext cx="7100454" cy="2038927"/>
          </a:xfrm>
        </p:spPr>
        <p:txBody>
          <a:bodyPr>
            <a:normAutofit/>
          </a:bodyPr>
          <a:lstStyle/>
          <a:p>
            <a:r>
              <a:rPr lang="en-US" b="1" dirty="0" smtClean="0"/>
              <a:t>Uniquely identifying an NSA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r"/>
            <a:endParaRPr lang="en-US" sz="2000" b="1" dirty="0" smtClean="0">
              <a:solidFill>
                <a:schemeClr val="tx2"/>
              </a:solidFill>
            </a:endParaRPr>
          </a:p>
          <a:p>
            <a:pPr algn="r"/>
            <a:r>
              <a:rPr lang="en-US" sz="2000" b="1" dirty="0" smtClean="0">
                <a:solidFill>
                  <a:schemeClr val="tx2"/>
                </a:solidFill>
              </a:rPr>
              <a:t>John MacAuley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5449-D2CC-5C47-A1DD-766CAD94B8F8}" type="datetime1">
              <a:rPr lang="en-CA" smtClean="0"/>
              <a:t>2013-01-29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" name="Picture 9" descr="surfn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482" y="176622"/>
            <a:ext cx="1489868" cy="71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93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NSA?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/>
              <a:t>The </a:t>
            </a:r>
            <a:r>
              <a:rPr lang="en-US" sz="2200" dirty="0"/>
              <a:t>Network Service Agent (NSA) is a </a:t>
            </a:r>
            <a:r>
              <a:rPr lang="en-US" sz="2200" b="1" i="1" dirty="0" smtClean="0">
                <a:solidFill>
                  <a:srgbClr val="FF0000"/>
                </a:solidFill>
              </a:rPr>
              <a:t>logical</a:t>
            </a:r>
            <a:r>
              <a:rPr lang="en-US" sz="2200" dirty="0" smtClean="0"/>
              <a:t> software </a:t>
            </a:r>
            <a:r>
              <a:rPr lang="en-US" sz="2200" dirty="0"/>
              <a:t>entity that implements the NSI interface as well as the supporting processes to interact with the transport resources and/or </a:t>
            </a:r>
            <a:r>
              <a:rPr lang="en-US" sz="2200" dirty="0" smtClean="0"/>
              <a:t>middleware to </a:t>
            </a:r>
            <a:r>
              <a:rPr lang="en-US" sz="2200" dirty="0"/>
              <a:t>deliver the requested service</a:t>
            </a:r>
            <a:r>
              <a:rPr lang="en-US" sz="22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1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logical NSA entity is identified by a single NSA identifier.</a:t>
            </a:r>
          </a:p>
          <a:p>
            <a:r>
              <a:rPr lang="en-US" dirty="0" smtClean="0"/>
              <a:t>There is a one-to-one mapping between an NSA identifier and a </a:t>
            </a:r>
            <a:r>
              <a:rPr lang="en-US" dirty="0"/>
              <a:t>physical </a:t>
            </a:r>
            <a:r>
              <a:rPr lang="en-US" dirty="0" smtClean="0"/>
              <a:t>network being modeled.</a:t>
            </a:r>
          </a:p>
          <a:p>
            <a:r>
              <a:rPr lang="en-US" dirty="0" smtClean="0"/>
              <a:t>A single NSA identifier cannot map to multiple physical networks.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requesterNSA</a:t>
            </a:r>
            <a:r>
              <a:rPr lang="en-US" dirty="0" smtClean="0"/>
              <a:t> and </a:t>
            </a:r>
            <a:r>
              <a:rPr lang="en-US" dirty="0" err="1" smtClean="0"/>
              <a:t>providerNSA</a:t>
            </a:r>
            <a:r>
              <a:rPr lang="en-US" dirty="0" smtClean="0"/>
              <a:t> elements </a:t>
            </a:r>
            <a:r>
              <a:rPr lang="en-US" dirty="0"/>
              <a:t>in the NSI message header </a:t>
            </a:r>
            <a:r>
              <a:rPr lang="en-US" dirty="0" smtClean="0"/>
              <a:t>is the </a:t>
            </a:r>
            <a:r>
              <a:rPr lang="en-US" dirty="0"/>
              <a:t>only mechanism that can be used to </a:t>
            </a:r>
            <a:r>
              <a:rPr lang="en-US" dirty="0" smtClean="0"/>
              <a:t>uniquely identify the source and target </a:t>
            </a:r>
            <a:r>
              <a:rPr lang="en-US" dirty="0"/>
              <a:t>NSA for the message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7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messaging layer address (SOAP endpoint) </a:t>
            </a:r>
            <a:r>
              <a:rPr lang="en-US" dirty="0"/>
              <a:t>must not be used </a:t>
            </a:r>
            <a:r>
              <a:rPr lang="en-US" dirty="0" smtClean="0"/>
              <a:t>to uniquely identify an NSA.</a:t>
            </a:r>
          </a:p>
          <a:p>
            <a:r>
              <a:rPr lang="en-US" dirty="0" smtClean="0"/>
              <a:t>A network address must not be used </a:t>
            </a:r>
            <a:r>
              <a:rPr lang="en-US" dirty="0"/>
              <a:t>to uniquely identify an NSA</a:t>
            </a:r>
            <a:r>
              <a:rPr lang="en-US" dirty="0" smtClean="0"/>
              <a:t>.</a:t>
            </a:r>
          </a:p>
          <a:p>
            <a:r>
              <a:rPr lang="en-US" dirty="0" smtClean="0"/>
              <a:t>Multiple logical NSA entities may exist on a single physical server.</a:t>
            </a:r>
          </a:p>
          <a:p>
            <a:r>
              <a:rPr lang="en-US" dirty="0" smtClean="0"/>
              <a:t>A single logical NSA may be implemented across multiple physical servers.</a:t>
            </a:r>
          </a:p>
          <a:p>
            <a:r>
              <a:rPr lang="en-US" dirty="0" smtClean="0"/>
              <a:t>A unique messaging </a:t>
            </a:r>
            <a:r>
              <a:rPr lang="en-US" dirty="0"/>
              <a:t>layer address (SOAP endpoint) </a:t>
            </a:r>
            <a:r>
              <a:rPr lang="en-US" dirty="0" smtClean="0"/>
              <a:t>may exist for each logical NSA function (Discovery Service, Connection Service, and Topology Service).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7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587458" y="3515680"/>
            <a:ext cx="2569696" cy="15016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030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NSA Deployment Examples</a:t>
            </a:r>
            <a:br>
              <a:rPr lang="en-US" dirty="0" smtClean="0"/>
            </a:b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Standard view – Multiple servers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5466553"/>
            <a:ext cx="8229600" cy="96716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this example there are multiple logical NSA each on a dedicated server with a dedicated protocol endpoint.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87457" y="1805657"/>
            <a:ext cx="2569696" cy="15016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22440" y="2014002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" name="Oval 7"/>
          <p:cNvSpPr/>
          <p:nvPr/>
        </p:nvSpPr>
        <p:spPr>
          <a:xfrm>
            <a:off x="2222440" y="3714099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0794" y="1436325"/>
            <a:ext cx="83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cxnSp>
        <p:nvCxnSpPr>
          <p:cNvPr id="11" name="Straight Connector 10"/>
          <p:cNvCxnSpPr>
            <a:stCxn id="18" idx="3"/>
            <a:endCxn id="12" idx="2"/>
          </p:cNvCxnSpPr>
          <p:nvPr/>
        </p:nvCxnSpPr>
        <p:spPr>
          <a:xfrm>
            <a:off x="3462641" y="2599350"/>
            <a:ext cx="1061610" cy="99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24251" y="2480307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32334" y="2276184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Provider NSA </a:t>
            </a:r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32334" y="3946518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Provider NSA 2</a:t>
            </a:r>
          </a:p>
        </p:txBody>
      </p:sp>
      <p:sp>
        <p:nvSpPr>
          <p:cNvPr id="20" name="Oval 19"/>
          <p:cNvSpPr/>
          <p:nvPr/>
        </p:nvSpPr>
        <p:spPr>
          <a:xfrm>
            <a:off x="6363325" y="2821197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373219" y="3093300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Requester NSA 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3" name="Straight Arrow Connector 22"/>
          <p:cNvCxnSpPr>
            <a:stCxn id="20" idx="2"/>
            <a:endCxn id="12" idx="6"/>
          </p:cNvCxnSpPr>
          <p:nvPr/>
        </p:nvCxnSpPr>
        <p:spPr>
          <a:xfrm flipH="1" flipV="1">
            <a:off x="4802056" y="2609282"/>
            <a:ext cx="1561269" cy="767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57154" y="1998800"/>
            <a:ext cx="1111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</a:t>
            </a:r>
            <a:r>
              <a:rPr lang="en-US" sz="1200" dirty="0" smtClean="0"/>
              <a:t>rotocol endpoint</a:t>
            </a:r>
            <a:endParaRPr lang="en-US" sz="1200" dirty="0"/>
          </a:p>
        </p:txBody>
      </p:sp>
      <p:cxnSp>
        <p:nvCxnSpPr>
          <p:cNvPr id="26" name="Straight Connector 25"/>
          <p:cNvCxnSpPr>
            <a:endCxn id="27" idx="2"/>
          </p:cNvCxnSpPr>
          <p:nvPr/>
        </p:nvCxnSpPr>
        <p:spPr>
          <a:xfrm>
            <a:off x="3442797" y="4308325"/>
            <a:ext cx="1061610" cy="99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504407" y="4189282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137309" y="3707775"/>
            <a:ext cx="1131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</a:t>
            </a:r>
            <a:r>
              <a:rPr lang="en-US" sz="1200" dirty="0" smtClean="0"/>
              <a:t>rotocol endpoint</a:t>
            </a:r>
            <a:endParaRPr lang="en-US" sz="1200" dirty="0"/>
          </a:p>
        </p:txBody>
      </p:sp>
      <p:cxnSp>
        <p:nvCxnSpPr>
          <p:cNvPr id="29" name="Straight Arrow Connector 28"/>
          <p:cNvCxnSpPr>
            <a:stCxn id="20" idx="2"/>
            <a:endCxn id="27" idx="6"/>
          </p:cNvCxnSpPr>
          <p:nvPr/>
        </p:nvCxnSpPr>
        <p:spPr>
          <a:xfrm flipH="1">
            <a:off x="4782212" y="3376782"/>
            <a:ext cx="1581113" cy="9414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13334" y="5001600"/>
            <a:ext cx="83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0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NSA Deployment Examples</a:t>
            </a:r>
            <a:br>
              <a:rPr lang="en-US" dirty="0" smtClean="0"/>
            </a:b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Single Server – Multiple NSA – Single Protocol Endpoint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5476474"/>
            <a:ext cx="8229600" cy="96716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this example there are multiple logical NSA present on a single server, however, they share a single protocol endpoint.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87457" y="2023919"/>
            <a:ext cx="2569696" cy="296642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22440" y="2232264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" name="Oval 7"/>
          <p:cNvSpPr/>
          <p:nvPr/>
        </p:nvSpPr>
        <p:spPr>
          <a:xfrm>
            <a:off x="2222440" y="3724020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0794" y="1654587"/>
            <a:ext cx="83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cxnSp>
        <p:nvCxnSpPr>
          <p:cNvPr id="11" name="Straight Connector 10"/>
          <p:cNvCxnSpPr>
            <a:stCxn id="6" idx="3"/>
          </p:cNvCxnSpPr>
          <p:nvPr/>
        </p:nvCxnSpPr>
        <p:spPr>
          <a:xfrm>
            <a:off x="4157153" y="3507132"/>
            <a:ext cx="386942" cy="49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24251" y="3393039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7" idx="6"/>
            <a:endCxn id="6" idx="3"/>
          </p:cNvCxnSpPr>
          <p:nvPr/>
        </p:nvCxnSpPr>
        <p:spPr>
          <a:xfrm>
            <a:off x="3442797" y="2787849"/>
            <a:ext cx="714356" cy="71928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8" idx="6"/>
          </p:cNvCxnSpPr>
          <p:nvPr/>
        </p:nvCxnSpPr>
        <p:spPr>
          <a:xfrm flipH="1">
            <a:off x="3442797" y="3507132"/>
            <a:ext cx="714356" cy="77247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32334" y="2494446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Provider NSA </a:t>
            </a:r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32334" y="3956439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Provider NSA 2</a:t>
            </a:r>
          </a:p>
        </p:txBody>
      </p:sp>
      <p:sp>
        <p:nvSpPr>
          <p:cNvPr id="20" name="Oval 19"/>
          <p:cNvSpPr/>
          <p:nvPr/>
        </p:nvSpPr>
        <p:spPr>
          <a:xfrm>
            <a:off x="6363325" y="2940249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373219" y="3202431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Requester NSA 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3" name="Straight Arrow Connector 22"/>
          <p:cNvCxnSpPr>
            <a:stCxn id="20" idx="2"/>
          </p:cNvCxnSpPr>
          <p:nvPr/>
        </p:nvCxnSpPr>
        <p:spPr>
          <a:xfrm flipH="1">
            <a:off x="4802056" y="3495834"/>
            <a:ext cx="1561269" cy="16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57153" y="2931374"/>
            <a:ext cx="1438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Single protocol endpoint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1733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NSA Deployment Examples</a:t>
            </a:r>
            <a:br>
              <a:rPr lang="en-US" dirty="0" smtClean="0"/>
            </a:b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Single Server – Multiple NSA –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Multiple Protocol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Endpoint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5486395"/>
            <a:ext cx="8229600" cy="96716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this example there are multiple logical NSA present on a single server each with a dedicated protocol endpoint.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87457" y="2023919"/>
            <a:ext cx="2569696" cy="296642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22440" y="2232264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" name="Oval 7"/>
          <p:cNvSpPr/>
          <p:nvPr/>
        </p:nvSpPr>
        <p:spPr>
          <a:xfrm>
            <a:off x="2222440" y="3724020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0794" y="1654587"/>
            <a:ext cx="83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cxnSp>
        <p:nvCxnSpPr>
          <p:cNvPr id="11" name="Straight Connector 10"/>
          <p:cNvCxnSpPr>
            <a:stCxn id="18" idx="3"/>
            <a:endCxn id="12" idx="2"/>
          </p:cNvCxnSpPr>
          <p:nvPr/>
        </p:nvCxnSpPr>
        <p:spPr>
          <a:xfrm>
            <a:off x="3462641" y="2817612"/>
            <a:ext cx="1061610" cy="99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24251" y="2698569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32334" y="2494446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Provider NSA </a:t>
            </a:r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32334" y="3956439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Provider NSA 2</a:t>
            </a:r>
          </a:p>
        </p:txBody>
      </p:sp>
      <p:sp>
        <p:nvSpPr>
          <p:cNvPr id="20" name="Oval 19"/>
          <p:cNvSpPr/>
          <p:nvPr/>
        </p:nvSpPr>
        <p:spPr>
          <a:xfrm>
            <a:off x="6363325" y="2940249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373219" y="3202431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Requester NSA 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3" name="Straight Arrow Connector 22"/>
          <p:cNvCxnSpPr>
            <a:stCxn id="20" idx="2"/>
            <a:endCxn id="12" idx="6"/>
          </p:cNvCxnSpPr>
          <p:nvPr/>
        </p:nvCxnSpPr>
        <p:spPr>
          <a:xfrm flipH="1" flipV="1">
            <a:off x="4802056" y="2827544"/>
            <a:ext cx="1561269" cy="668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57154" y="2217062"/>
            <a:ext cx="1111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</a:t>
            </a:r>
            <a:r>
              <a:rPr lang="en-US" sz="1200" dirty="0" smtClean="0"/>
              <a:t>rotocol endpoint</a:t>
            </a:r>
            <a:endParaRPr lang="en-US" sz="1200" dirty="0"/>
          </a:p>
        </p:txBody>
      </p:sp>
      <p:cxnSp>
        <p:nvCxnSpPr>
          <p:cNvPr id="26" name="Straight Connector 25"/>
          <p:cNvCxnSpPr>
            <a:endCxn id="27" idx="2"/>
          </p:cNvCxnSpPr>
          <p:nvPr/>
        </p:nvCxnSpPr>
        <p:spPr>
          <a:xfrm>
            <a:off x="3442797" y="4318246"/>
            <a:ext cx="1061610" cy="99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504407" y="4199203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137309" y="3717696"/>
            <a:ext cx="1131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</a:t>
            </a:r>
            <a:r>
              <a:rPr lang="en-US" sz="1200" dirty="0" smtClean="0"/>
              <a:t>rotocol endpoint</a:t>
            </a:r>
            <a:endParaRPr lang="en-US" sz="1200" dirty="0"/>
          </a:p>
        </p:txBody>
      </p:sp>
      <p:cxnSp>
        <p:nvCxnSpPr>
          <p:cNvPr id="29" name="Straight Arrow Connector 28"/>
          <p:cNvCxnSpPr>
            <a:stCxn id="21" idx="1"/>
            <a:endCxn id="27" idx="6"/>
          </p:cNvCxnSpPr>
          <p:nvPr/>
        </p:nvCxnSpPr>
        <p:spPr>
          <a:xfrm flipH="1">
            <a:off x="4782212" y="3525597"/>
            <a:ext cx="1591007" cy="802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98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NSA Deployment Examples</a:t>
            </a:r>
            <a:br>
              <a:rPr lang="en-US" dirty="0" smtClean="0"/>
            </a:b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Single Server –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Single NSA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–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Multiple Protocol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Endpoint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5377264"/>
            <a:ext cx="8229600" cy="11012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this example there is a single logical NSA present on a single server with a dedicated protocol endpoint for each supported service.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87457" y="2639045"/>
            <a:ext cx="2569696" cy="154031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22440" y="2887050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430794" y="2269713"/>
            <a:ext cx="83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cxnSp>
        <p:nvCxnSpPr>
          <p:cNvPr id="11" name="Straight Connector 10"/>
          <p:cNvCxnSpPr>
            <a:endCxn id="12" idx="2"/>
          </p:cNvCxnSpPr>
          <p:nvPr/>
        </p:nvCxnSpPr>
        <p:spPr>
          <a:xfrm flipV="1">
            <a:off x="3266592" y="2639045"/>
            <a:ext cx="1257659" cy="4166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24251" y="2510070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32334" y="3099627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Provider NSA </a:t>
            </a:r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363325" y="2850960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373219" y="3113142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Requester NSA 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3" name="Straight Arrow Connector 22"/>
          <p:cNvCxnSpPr>
            <a:stCxn id="20" idx="2"/>
            <a:endCxn id="12" idx="6"/>
          </p:cNvCxnSpPr>
          <p:nvPr/>
        </p:nvCxnSpPr>
        <p:spPr>
          <a:xfrm flipH="1" flipV="1">
            <a:off x="4802056" y="2639045"/>
            <a:ext cx="1561269" cy="767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57154" y="1840064"/>
            <a:ext cx="1111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Discovery Protocol endpoint</a:t>
            </a:r>
            <a:endParaRPr lang="en-US" sz="1200" dirty="0"/>
          </a:p>
        </p:txBody>
      </p:sp>
      <p:cxnSp>
        <p:nvCxnSpPr>
          <p:cNvPr id="26" name="Straight Connector 25"/>
          <p:cNvCxnSpPr>
            <a:endCxn id="27" idx="2"/>
          </p:cNvCxnSpPr>
          <p:nvPr/>
        </p:nvCxnSpPr>
        <p:spPr>
          <a:xfrm>
            <a:off x="3266592" y="3848762"/>
            <a:ext cx="1237815" cy="4794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504407" y="4199203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097621" y="4457152"/>
            <a:ext cx="1131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Topology Protocol endpoint</a:t>
            </a:r>
            <a:endParaRPr lang="en-US" sz="1200" dirty="0"/>
          </a:p>
        </p:txBody>
      </p:sp>
      <p:cxnSp>
        <p:nvCxnSpPr>
          <p:cNvPr id="29" name="Straight Arrow Connector 28"/>
          <p:cNvCxnSpPr>
            <a:stCxn id="21" idx="1"/>
            <a:endCxn id="27" idx="6"/>
          </p:cNvCxnSpPr>
          <p:nvPr/>
        </p:nvCxnSpPr>
        <p:spPr>
          <a:xfrm flipH="1">
            <a:off x="4782212" y="3436308"/>
            <a:ext cx="1591007" cy="891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8" idx="3"/>
            <a:endCxn id="31" idx="2"/>
          </p:cNvCxnSpPr>
          <p:nvPr/>
        </p:nvCxnSpPr>
        <p:spPr>
          <a:xfrm flipV="1">
            <a:off x="3462641" y="3406545"/>
            <a:ext cx="1061610" cy="162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24251" y="3277570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21" idx="1"/>
            <a:endCxn id="31" idx="6"/>
          </p:cNvCxnSpPr>
          <p:nvPr/>
        </p:nvCxnSpPr>
        <p:spPr>
          <a:xfrm flipH="1" flipV="1">
            <a:off x="4802056" y="3406545"/>
            <a:ext cx="1571163" cy="297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097621" y="3511955"/>
            <a:ext cx="1131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Connection Protocol endpoint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88539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587458" y="3515680"/>
            <a:ext cx="2569696" cy="15016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030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NSA Deployment Examples</a:t>
            </a:r>
            <a:br>
              <a:rPr lang="en-US" dirty="0" smtClean="0"/>
            </a:b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Multiple Server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– Single NSA – Multiple Protocol Endpoint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5466553"/>
            <a:ext cx="8229600" cy="96716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this example there is a single logical NSA with individual functions deployed on a dedicated server.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2013-01-29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87457" y="1805657"/>
            <a:ext cx="2569696" cy="15016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22440" y="2053686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" name="Oval 7"/>
          <p:cNvSpPr/>
          <p:nvPr/>
        </p:nvSpPr>
        <p:spPr>
          <a:xfrm>
            <a:off x="2222440" y="3714099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0794" y="1436325"/>
            <a:ext cx="83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cxnSp>
        <p:nvCxnSpPr>
          <p:cNvPr id="11" name="Straight Connector 10"/>
          <p:cNvCxnSpPr>
            <a:stCxn id="7" idx="6"/>
            <a:endCxn id="12" idx="2"/>
          </p:cNvCxnSpPr>
          <p:nvPr/>
        </p:nvCxnSpPr>
        <p:spPr>
          <a:xfrm>
            <a:off x="3442797" y="2609271"/>
            <a:ext cx="1081454" cy="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24251" y="2480307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12490" y="2196816"/>
            <a:ext cx="12303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Provider NSA </a:t>
            </a:r>
            <a:r>
              <a:rPr lang="en-US" sz="1400" dirty="0" smtClean="0">
                <a:solidFill>
                  <a:schemeClr val="bg1"/>
                </a:solidFill>
              </a:rPr>
              <a:t>1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(Discovery)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12490" y="3867150"/>
            <a:ext cx="12303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Provider NSA 1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(Connection)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363325" y="2821197"/>
            <a:ext cx="1220357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373219" y="3093300"/>
            <a:ext cx="1230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Requester NSA 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3" name="Straight Arrow Connector 22"/>
          <p:cNvCxnSpPr>
            <a:stCxn id="20" idx="2"/>
            <a:endCxn id="12" idx="6"/>
          </p:cNvCxnSpPr>
          <p:nvPr/>
        </p:nvCxnSpPr>
        <p:spPr>
          <a:xfrm flipH="1" flipV="1">
            <a:off x="4802056" y="2609282"/>
            <a:ext cx="1561269" cy="767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57154" y="1998800"/>
            <a:ext cx="1111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</a:t>
            </a:r>
            <a:r>
              <a:rPr lang="en-US" sz="1200" dirty="0" smtClean="0"/>
              <a:t>rotocol endpoint</a:t>
            </a:r>
            <a:endParaRPr lang="en-US" sz="1200" dirty="0"/>
          </a:p>
        </p:txBody>
      </p:sp>
      <p:cxnSp>
        <p:nvCxnSpPr>
          <p:cNvPr id="26" name="Straight Connector 25"/>
          <p:cNvCxnSpPr>
            <a:endCxn id="27" idx="2"/>
          </p:cNvCxnSpPr>
          <p:nvPr/>
        </p:nvCxnSpPr>
        <p:spPr>
          <a:xfrm>
            <a:off x="3442797" y="4308325"/>
            <a:ext cx="1061610" cy="99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504407" y="4189282"/>
            <a:ext cx="277805" cy="257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137309" y="3707775"/>
            <a:ext cx="1131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</a:t>
            </a:r>
            <a:r>
              <a:rPr lang="en-US" sz="1200" dirty="0" smtClean="0"/>
              <a:t>rotocol endpoint</a:t>
            </a:r>
            <a:endParaRPr lang="en-US" sz="1200" dirty="0"/>
          </a:p>
        </p:txBody>
      </p:sp>
      <p:cxnSp>
        <p:nvCxnSpPr>
          <p:cNvPr id="29" name="Straight Arrow Connector 28"/>
          <p:cNvCxnSpPr>
            <a:stCxn id="20" idx="2"/>
            <a:endCxn id="27" idx="6"/>
          </p:cNvCxnSpPr>
          <p:nvPr/>
        </p:nvCxnSpPr>
        <p:spPr>
          <a:xfrm flipH="1">
            <a:off x="4782212" y="3376782"/>
            <a:ext cx="1581113" cy="9414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13334" y="5001600"/>
            <a:ext cx="83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85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1796</TotalTime>
  <Words>426</Words>
  <Application>Microsoft Macintosh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Executive</vt:lpstr>
      <vt:lpstr>NSI Framework</vt:lpstr>
      <vt:lpstr>What is an NSA?</vt:lpstr>
      <vt:lpstr>Statements</vt:lpstr>
      <vt:lpstr>Statements</vt:lpstr>
      <vt:lpstr>NSA Deployment Examples Standard view – Multiple servers</vt:lpstr>
      <vt:lpstr>NSA Deployment Examples Single Server – Multiple NSA – Single Protocol Endpoint</vt:lpstr>
      <vt:lpstr>NSA Deployment Examples Single Server – Multiple NSA – Multiple Protocol Endpoint</vt:lpstr>
      <vt:lpstr>NSA Deployment Examples Single Server – Single NSA – Multiple Protocol Endpoint</vt:lpstr>
      <vt:lpstr>NSA Deployment Examples Multiple Server – Single NSA – Multiple Protocol Endpoint</vt:lpstr>
    </vt:vector>
  </TitlesOfParts>
  <Manager/>
  <Company>SURFnet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Uniquely identifying an NSA</dc:title>
  <dc:subject>Uniquely identifying an NSA</dc:subject>
  <dc:creator>John MacAuley</dc:creator>
  <cp:keywords/>
  <dc:description/>
  <cp:lastModifiedBy>John MacAuley</cp:lastModifiedBy>
  <cp:revision>91</cp:revision>
  <cp:lastPrinted>2013-01-30T03:02:22Z</cp:lastPrinted>
  <dcterms:created xsi:type="dcterms:W3CDTF">2012-01-25T20:24:13Z</dcterms:created>
  <dcterms:modified xsi:type="dcterms:W3CDTF">2013-01-30T03:06:20Z</dcterms:modified>
  <cp:category/>
</cp:coreProperties>
</file>