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74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57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53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358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552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7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92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5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0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034AE-2AE1-7A4C-9AC7-2C0B1E281535}" type="datetimeFigureOut">
              <a:rPr lang="en-US" smtClean="0"/>
              <a:t>2014-02-19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F0B6F-696C-B343-95C4-9F839A593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7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NSI Implementation</a:t>
            </a:r>
            <a:br>
              <a:rPr lang="en-US" dirty="0" smtClean="0"/>
            </a:br>
            <a:r>
              <a:rPr lang="en-US" dirty="0" smtClean="0"/>
              <a:t>Priorities and Work Items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Inder Monga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MacAuley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259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0896"/>
            <a:ext cx="8229600" cy="5856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75032"/>
            <a:ext cx="8229600" cy="5151131"/>
          </a:xfrm>
        </p:spPr>
        <p:txBody>
          <a:bodyPr>
            <a:normAutofit/>
          </a:bodyPr>
          <a:lstStyle/>
          <a:p>
            <a:r>
              <a:rPr lang="en-US" dirty="0" smtClean="0"/>
              <a:t>Bridge the gap between standards and implementation</a:t>
            </a:r>
          </a:p>
          <a:p>
            <a:r>
              <a:rPr lang="en-US" dirty="0" smtClean="0"/>
              <a:t>Best Practices, Implementation Agreements, Interoperability, Service Definitions</a:t>
            </a:r>
          </a:p>
          <a:p>
            <a:pPr lvl="1"/>
            <a:r>
              <a:rPr lang="en-US" dirty="0" smtClean="0"/>
              <a:t>These documents may be submitted to OGF as informational documents</a:t>
            </a:r>
          </a:p>
        </p:txBody>
      </p:sp>
    </p:spTree>
    <p:extLst>
      <p:ext uri="{BB962C8B-B14F-4D97-AF65-F5344CB8AC3E}">
        <p14:creationId xmlns:p14="http://schemas.microsoft.com/office/powerpoint/2010/main" val="307575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Priorities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354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Work priorities</a:t>
            </a:r>
          </a:p>
          <a:p>
            <a:pPr lvl="1"/>
            <a:r>
              <a:rPr lang="en-US" dirty="0" err="1" smtClean="0"/>
              <a:t>Pathfinding</a:t>
            </a:r>
            <a:endParaRPr lang="en-US" dirty="0" smtClean="0"/>
          </a:p>
          <a:p>
            <a:pPr lvl="2"/>
            <a:r>
              <a:rPr lang="en-US" dirty="0" smtClean="0"/>
              <a:t>Ensure that each network domain has enough information to do path-finding between domains</a:t>
            </a:r>
          </a:p>
          <a:p>
            <a:pPr lvl="2"/>
            <a:r>
              <a:rPr lang="en-US" dirty="0" smtClean="0"/>
              <a:t>Work on best practices for NSA finding (or finding how the domains are interconnected)</a:t>
            </a:r>
          </a:p>
          <a:p>
            <a:pPr lvl="2"/>
            <a:r>
              <a:rPr lang="en-US" dirty="0" smtClean="0"/>
              <a:t>This group will depend on NSI Standards group to finalize a discovery protocol standard for exchanging information</a:t>
            </a:r>
          </a:p>
          <a:p>
            <a:pPr lvl="1"/>
            <a:r>
              <a:rPr lang="en-US" dirty="0" smtClean="0"/>
              <a:t>Topology</a:t>
            </a:r>
          </a:p>
          <a:p>
            <a:pPr lvl="2"/>
            <a:r>
              <a:rPr lang="en-US" dirty="0" smtClean="0"/>
              <a:t>Ensure that best practices on how to distribute physical and virtual topology are captured. This may include mechanisms, software and pointers to standards</a:t>
            </a:r>
          </a:p>
          <a:p>
            <a:pPr lvl="2"/>
            <a:r>
              <a:rPr lang="en-US" dirty="0" smtClean="0"/>
              <a:t>The schema to describe topology is out of the scope of the implementation group</a:t>
            </a:r>
          </a:p>
          <a:p>
            <a:pPr lvl="1"/>
            <a:r>
              <a:rPr lang="en-US" dirty="0" smtClean="0"/>
              <a:t>Service Definition</a:t>
            </a:r>
          </a:p>
          <a:p>
            <a:pPr lvl="2"/>
            <a:r>
              <a:rPr lang="en-US" dirty="0" smtClean="0"/>
              <a:t>We need to come to agreement on a service specification to assure interoperability at the data-plane and control-plane layer</a:t>
            </a:r>
          </a:p>
          <a:p>
            <a:pPr lvl="2"/>
            <a:r>
              <a:rPr lang="en-US" dirty="0" smtClean="0"/>
              <a:t>GLIF can describe a service definition that will cover majority of the participants and services they want to offer using NSI CS 2.0</a:t>
            </a:r>
          </a:p>
          <a:p>
            <a:r>
              <a:rPr lang="en-US" dirty="0" smtClean="0"/>
              <a:t>Standards overlap</a:t>
            </a:r>
          </a:p>
          <a:p>
            <a:pPr lvl="1"/>
            <a:r>
              <a:rPr lang="en-US" dirty="0" smtClean="0"/>
              <a:t>There might be cases where some discussions overlap the responsibilities of the standards body</a:t>
            </a:r>
          </a:p>
          <a:p>
            <a:pPr lvl="1"/>
            <a:r>
              <a:rPr lang="en-US" dirty="0" smtClean="0"/>
              <a:t>In those cases, the chairs will ensure that the bits that need standardization are raised in the NSI Standards WG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104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216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NSI Implementation Priorities and Work Items</vt:lpstr>
      <vt:lpstr>Priorities</vt:lpstr>
      <vt:lpstr>Priorities (contd.)</vt:lpstr>
    </vt:vector>
  </TitlesOfParts>
  <Manager/>
  <Company>LBNL - ESnet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NSI Implementation Priorities and Work Items</dc:title>
  <dc:subject/>
  <dc:creator>Inder Monga</dc:creator>
  <cp:keywords/>
  <dc:description/>
  <cp:lastModifiedBy>John MacAuley</cp:lastModifiedBy>
  <cp:revision>1</cp:revision>
  <dcterms:created xsi:type="dcterms:W3CDTF">2014-02-19T08:39:01Z</dcterms:created>
  <dcterms:modified xsi:type="dcterms:W3CDTF">2014-02-19T14:27:21Z</dcterms:modified>
  <cp:category/>
</cp:coreProperties>
</file>